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74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70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2EAA2-E52C-4AB4-8CF9-8F394B57A11A}" type="datetimeFigureOut">
              <a:rPr lang="ru-RU" smtClean="0"/>
              <a:pPr/>
              <a:t>18.12.2016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261E6-9A60-49D6-98CD-706313D2C9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2EAA2-E52C-4AB4-8CF9-8F394B57A11A}" type="datetimeFigureOut">
              <a:rPr lang="ru-RU" smtClean="0"/>
              <a:pPr/>
              <a:t>18.12.2016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261E6-9A60-49D6-98CD-706313D2C9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2EAA2-E52C-4AB4-8CF9-8F394B57A11A}" type="datetimeFigureOut">
              <a:rPr lang="ru-RU" smtClean="0"/>
              <a:pPr/>
              <a:t>18.12.2016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261E6-9A60-49D6-98CD-706313D2C9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2EAA2-E52C-4AB4-8CF9-8F394B57A11A}" type="datetimeFigureOut">
              <a:rPr lang="ru-RU" smtClean="0"/>
              <a:pPr/>
              <a:t>18.12.2016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261E6-9A60-49D6-98CD-706313D2C9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2EAA2-E52C-4AB4-8CF9-8F394B57A11A}" type="datetimeFigureOut">
              <a:rPr lang="ru-RU" smtClean="0"/>
              <a:pPr/>
              <a:t>18.12.2016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261E6-9A60-49D6-98CD-706313D2C9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2EAA2-E52C-4AB4-8CF9-8F394B57A11A}" type="datetimeFigureOut">
              <a:rPr lang="ru-RU" smtClean="0"/>
              <a:pPr/>
              <a:t>18.12.2016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261E6-9A60-49D6-98CD-706313D2C9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2EAA2-E52C-4AB4-8CF9-8F394B57A11A}" type="datetimeFigureOut">
              <a:rPr lang="ru-RU" smtClean="0"/>
              <a:pPr/>
              <a:t>18.12.2016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261E6-9A60-49D6-98CD-706313D2C9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2EAA2-E52C-4AB4-8CF9-8F394B57A11A}" type="datetimeFigureOut">
              <a:rPr lang="ru-RU" smtClean="0"/>
              <a:pPr/>
              <a:t>18.12.2016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261E6-9A60-49D6-98CD-706313D2C9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2EAA2-E52C-4AB4-8CF9-8F394B57A11A}" type="datetimeFigureOut">
              <a:rPr lang="ru-RU" smtClean="0"/>
              <a:pPr/>
              <a:t>18.12.2016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261E6-9A60-49D6-98CD-706313D2C9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2EAA2-E52C-4AB4-8CF9-8F394B57A11A}" type="datetimeFigureOut">
              <a:rPr lang="ru-RU" smtClean="0"/>
              <a:pPr/>
              <a:t>18.12.2016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261E6-9A60-49D6-98CD-706313D2C9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2EAA2-E52C-4AB4-8CF9-8F394B57A11A}" type="datetimeFigureOut">
              <a:rPr lang="ru-RU" smtClean="0"/>
              <a:pPr/>
              <a:t>18.12.2016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261E6-9A60-49D6-98CD-706313D2C9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B2EAA2-E52C-4AB4-8CF9-8F394B57A11A}" type="datetimeFigureOut">
              <a:rPr lang="ru-RU" smtClean="0"/>
              <a:pPr/>
              <a:t>18.12.2016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0261E6-9A60-49D6-98CD-706313D2C9D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Фразеологизмы.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Золотаревой Юлии </a:t>
            </a:r>
            <a:r>
              <a:rPr lang="ru-RU" b="1" dirty="0" smtClean="0">
                <a:solidFill>
                  <a:schemeClr val="tx1"/>
                </a:solidFill>
              </a:rPr>
              <a:t>7Д</a:t>
            </a:r>
            <a:r>
              <a:rPr lang="ru-RU" b="1" dirty="0" smtClean="0">
                <a:solidFill>
                  <a:schemeClr val="tx1"/>
                </a:solidFill>
              </a:rPr>
              <a:t>.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img2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285852" y="1428736"/>
            <a:ext cx="6667546" cy="500066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Делать из мухи слона.</a:t>
            </a:r>
            <a:endParaRPr lang="ru-RU" b="1" dirty="0"/>
          </a:p>
        </p:txBody>
      </p:sp>
      <p:pic>
        <p:nvPicPr>
          <p:cNvPr id="4" name="Содержимое 3" descr="i (5).jpg"/>
          <p:cNvPicPr>
            <a:picLocks noGrp="1" noChangeAspect="1"/>
          </p:cNvPicPr>
          <p:nvPr>
            <p:ph idx="1"/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00166" y="2428868"/>
            <a:ext cx="2078099" cy="1902759"/>
          </a:xfrm>
        </p:spPr>
      </p:pic>
      <p:pic>
        <p:nvPicPr>
          <p:cNvPr id="5" name="Рисунок 4" descr="i (7)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28992" y="1357298"/>
            <a:ext cx="5929354" cy="40234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4.07407E-6 L 0.44289 0.0071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1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Водить за нос.</a:t>
            </a:r>
            <a:endParaRPr lang="ru-RU" b="1" dirty="0"/>
          </a:p>
        </p:txBody>
      </p:sp>
      <p:pic>
        <p:nvPicPr>
          <p:cNvPr id="4" name="Содержимое 3" descr="i (6).jpg"/>
          <p:cNvPicPr>
            <a:picLocks noGrp="1" noChangeAspect="1"/>
          </p:cNvPicPr>
          <p:nvPr>
            <p:ph idx="1"/>
          </p:nvPr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1285860"/>
            <a:ext cx="4866315" cy="3542528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Не ударил лицом в грязь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6" name="Рисунок 5" descr="i (8)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43438" y="3571876"/>
            <a:ext cx="3571899" cy="2372939"/>
          </a:xfrm>
          <a:prstGeom prst="rect">
            <a:avLst/>
          </a:prstGeom>
        </p:spPr>
      </p:pic>
      <p:pic>
        <p:nvPicPr>
          <p:cNvPr id="4" name="Содержимое 3" descr="Draw-a-Face-Step-20.jpg"/>
          <p:cNvPicPr>
            <a:picLocks noGrp="1" noChangeAspect="1"/>
          </p:cNvPicPr>
          <p:nvPr>
            <p:ph idx="1"/>
          </p:nvPr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14612" y="2643182"/>
            <a:ext cx="1767642" cy="2798767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132 0.02546 L 0.3665 0.1101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800" y="4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Зарубить себе на носу.</a:t>
            </a:r>
            <a:endParaRPr lang="ru-RU" b="1" dirty="0"/>
          </a:p>
        </p:txBody>
      </p:sp>
      <p:pic>
        <p:nvPicPr>
          <p:cNvPr id="6" name="Содержимое 5" descr="angry-nose-13348473.jpg"/>
          <p:cNvPicPr>
            <a:picLocks noGrp="1" noChangeAspect="1"/>
          </p:cNvPicPr>
          <p:nvPr>
            <p:ph idx="1"/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28728" y="1857364"/>
            <a:ext cx="2334768" cy="2743200"/>
          </a:xfrm>
        </p:spPr>
      </p:pic>
      <p:pic>
        <p:nvPicPr>
          <p:cNvPr id="7" name="Рисунок 6" descr="i (9)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57554" y="1785926"/>
            <a:ext cx="3643338" cy="27253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743 -0.06528 L -0.2243 0.0606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800" y="6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7030A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Конец.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0002012C_zps6d782b75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928795" y="1643050"/>
            <a:ext cx="5335290" cy="392909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28</Words>
  <Application>Microsoft Office PowerPoint</Application>
  <PresentationFormat>Экран (4:3)</PresentationFormat>
  <Paragraphs>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Фразеологизмы.</vt:lpstr>
      <vt:lpstr>Презентация PowerPoint</vt:lpstr>
      <vt:lpstr>Делать из мухи слона.</vt:lpstr>
      <vt:lpstr>Водить за нос.</vt:lpstr>
      <vt:lpstr>Не ударил лицом в грязь.</vt:lpstr>
      <vt:lpstr>Зарубить себе на носу.</vt:lpstr>
      <vt:lpstr>Конец.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Фразеологизмы.</dc:title>
  <dc:creator>Admin</dc:creator>
  <cp:lastModifiedBy>Лариса</cp:lastModifiedBy>
  <cp:revision>5</cp:revision>
  <dcterms:created xsi:type="dcterms:W3CDTF">2016-01-16T09:13:01Z</dcterms:created>
  <dcterms:modified xsi:type="dcterms:W3CDTF">2016-12-18T07:59:43Z</dcterms:modified>
</cp:coreProperties>
</file>