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8" name="Picture 84" descr="Карта России фон - 65 фото для презентаций и картинок на рабочий сто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64717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786058"/>
            <a:ext cx="4429156" cy="1071570"/>
          </a:xfrm>
        </p:spPr>
        <p:txBody>
          <a:bodyPr>
            <a:normAutofit fontScale="92500" lnSpcReduction="10000"/>
          </a:bodyPr>
          <a:lstStyle/>
          <a:p>
            <a:r>
              <a:rPr lang="ru-RU" sz="1900" i="1" dirty="0" smtClean="0">
                <a:solidFill>
                  <a:schemeClr val="bg1"/>
                </a:solidFill>
              </a:rPr>
              <a:t>Ждем ваши поделки 3 по 28 октября.</a:t>
            </a:r>
          </a:p>
          <a:p>
            <a:pPr algn="l"/>
            <a:r>
              <a:rPr lang="ru-RU" sz="1900" i="1" dirty="0" smtClean="0">
                <a:solidFill>
                  <a:schemeClr val="bg1"/>
                </a:solidFill>
              </a:rPr>
              <a:t>Вас ждут дипломы, грамоты  и призы.</a:t>
            </a:r>
          </a:p>
          <a:p>
            <a:pPr algn="l"/>
            <a:r>
              <a:rPr lang="ru-RU" sz="1900" i="1" dirty="0" smtClean="0">
                <a:solidFill>
                  <a:schemeClr val="bg1"/>
                </a:solidFill>
              </a:rPr>
              <a:t>Подробности читайте в приложении</a:t>
            </a:r>
            <a:r>
              <a:rPr lang="ru-RU" sz="2400" i="1" dirty="0" smtClean="0">
                <a:solidFill>
                  <a:schemeClr val="bg1"/>
                </a:solidFill>
              </a:rPr>
              <a:t>.</a:t>
            </a:r>
          </a:p>
          <a:p>
            <a:endParaRPr lang="ru-RU" sz="2000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Герб Адыге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5572140"/>
            <a:ext cx="1285860" cy="1285860"/>
          </a:xfrm>
          <a:prstGeom prst="rect">
            <a:avLst/>
          </a:prstGeom>
          <a:noFill/>
        </p:spPr>
      </p:pic>
      <p:pic>
        <p:nvPicPr>
          <p:cNvPr id="1028" name="Picture 4" descr="Герб Республики Алта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0" y="2714620"/>
            <a:ext cx="1214446" cy="1214446"/>
          </a:xfrm>
          <a:prstGeom prst="rect">
            <a:avLst/>
          </a:prstGeom>
          <a:noFill/>
        </p:spPr>
      </p:pic>
      <p:pic>
        <p:nvPicPr>
          <p:cNvPr id="1032" name="Picture 8" descr="Герб Башкортостан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0"/>
            <a:ext cx="1147034" cy="1214422"/>
          </a:xfrm>
          <a:prstGeom prst="rect">
            <a:avLst/>
          </a:prstGeom>
          <a:noFill/>
        </p:spPr>
      </p:pic>
      <p:pic>
        <p:nvPicPr>
          <p:cNvPr id="1034" name="Picture 10" descr="Герб Буряти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5454996"/>
            <a:ext cx="1143008" cy="1403004"/>
          </a:xfrm>
          <a:prstGeom prst="rect">
            <a:avLst/>
          </a:prstGeom>
          <a:noFill/>
        </p:spPr>
      </p:pic>
      <p:pic>
        <p:nvPicPr>
          <p:cNvPr id="1036" name="Picture 12" descr="Герб Дагестан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857496"/>
            <a:ext cx="1305118" cy="1357322"/>
          </a:xfrm>
          <a:prstGeom prst="rect">
            <a:avLst/>
          </a:prstGeom>
          <a:noFill/>
        </p:spPr>
      </p:pic>
      <p:pic>
        <p:nvPicPr>
          <p:cNvPr id="1038" name="Picture 14" descr="Герб Ингушетии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86710" y="4000504"/>
            <a:ext cx="1357290" cy="1326751"/>
          </a:xfrm>
          <a:prstGeom prst="rect">
            <a:avLst/>
          </a:prstGeom>
          <a:noFill/>
        </p:spPr>
      </p:pic>
      <p:pic>
        <p:nvPicPr>
          <p:cNvPr id="1040" name="Picture 16" descr="Герб Кабардино-Балкарии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579285"/>
            <a:ext cx="1045983" cy="1278715"/>
          </a:xfrm>
          <a:prstGeom prst="rect">
            <a:avLst/>
          </a:prstGeom>
          <a:noFill/>
        </p:spPr>
      </p:pic>
      <p:pic>
        <p:nvPicPr>
          <p:cNvPr id="1042" name="Picture 18" descr="Герб Калмыкии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86446" y="214290"/>
            <a:ext cx="1107580" cy="1275102"/>
          </a:xfrm>
          <a:prstGeom prst="rect">
            <a:avLst/>
          </a:prstGeom>
          <a:noFill/>
        </p:spPr>
      </p:pic>
      <p:pic>
        <p:nvPicPr>
          <p:cNvPr id="1044" name="Picture 20" descr="Герб Карачаево-Черкесии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09834" y="1"/>
            <a:ext cx="1134165" cy="1285860"/>
          </a:xfrm>
          <a:prstGeom prst="rect">
            <a:avLst/>
          </a:prstGeom>
          <a:noFill/>
        </p:spPr>
      </p:pic>
      <p:pic>
        <p:nvPicPr>
          <p:cNvPr id="1046" name="Picture 22" descr="Герб Карелии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1036254" cy="1428736"/>
          </a:xfrm>
          <a:prstGeom prst="rect">
            <a:avLst/>
          </a:prstGeom>
          <a:noFill/>
        </p:spPr>
      </p:pic>
      <p:pic>
        <p:nvPicPr>
          <p:cNvPr id="1048" name="Picture 24" descr="Герб Республики Коми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00430" y="142852"/>
            <a:ext cx="1090979" cy="1357298"/>
          </a:xfrm>
          <a:prstGeom prst="rect">
            <a:avLst/>
          </a:prstGeom>
          <a:noFill/>
        </p:spPr>
      </p:pic>
      <p:pic>
        <p:nvPicPr>
          <p:cNvPr id="1050" name="Picture 26" descr="Герб Республики Крым[1]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58016" y="0"/>
            <a:ext cx="1097651" cy="1249950"/>
          </a:xfrm>
          <a:prstGeom prst="rect">
            <a:avLst/>
          </a:prstGeom>
          <a:noFill/>
        </p:spPr>
      </p:pic>
      <p:pic>
        <p:nvPicPr>
          <p:cNvPr id="1052" name="Picture 28" descr="Герб Марий Эл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155565" y="5286388"/>
            <a:ext cx="988435" cy="1571612"/>
          </a:xfrm>
          <a:prstGeom prst="rect">
            <a:avLst/>
          </a:prstGeom>
          <a:noFill/>
        </p:spPr>
      </p:pic>
      <p:pic>
        <p:nvPicPr>
          <p:cNvPr id="1054" name="Picture 30" descr="Герб Республики Мордовия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285984" y="0"/>
            <a:ext cx="1214446" cy="1341963"/>
          </a:xfrm>
          <a:prstGeom prst="rect">
            <a:avLst/>
          </a:prstGeom>
          <a:noFill/>
        </p:spPr>
      </p:pic>
      <p:pic>
        <p:nvPicPr>
          <p:cNvPr id="1056" name="Picture 32" descr="Герб Северной Осетии — Алании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071538" y="4929198"/>
            <a:ext cx="1214414" cy="1214414"/>
          </a:xfrm>
          <a:prstGeom prst="rect">
            <a:avLst/>
          </a:prstGeom>
          <a:noFill/>
        </p:spPr>
      </p:pic>
      <p:pic>
        <p:nvPicPr>
          <p:cNvPr id="1058" name="Picture 34" descr="Герб Татарстана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1500174"/>
            <a:ext cx="1285884" cy="1285884"/>
          </a:xfrm>
          <a:prstGeom prst="rect">
            <a:avLst/>
          </a:prstGeom>
          <a:noFill/>
        </p:spPr>
      </p:pic>
      <p:pic>
        <p:nvPicPr>
          <p:cNvPr id="1060" name="Picture 36" descr="Герб Тывы (Тувы)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929454" y="5572140"/>
            <a:ext cx="1225142" cy="1285860"/>
          </a:xfrm>
          <a:prstGeom prst="rect">
            <a:avLst/>
          </a:prstGeom>
          <a:noFill/>
        </p:spPr>
      </p:pic>
      <p:pic>
        <p:nvPicPr>
          <p:cNvPr id="1062" name="Picture 38" descr="Герб Удмуртии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4214818"/>
            <a:ext cx="1285852" cy="1309962"/>
          </a:xfrm>
          <a:prstGeom prst="rect">
            <a:avLst/>
          </a:prstGeom>
          <a:noFill/>
        </p:spPr>
      </p:pic>
      <p:pic>
        <p:nvPicPr>
          <p:cNvPr id="1064" name="Picture 40" descr="Герб Хакасии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071670" y="5643578"/>
            <a:ext cx="1214422" cy="1214422"/>
          </a:xfrm>
          <a:prstGeom prst="rect">
            <a:avLst/>
          </a:prstGeom>
          <a:noFill/>
        </p:spPr>
      </p:pic>
      <p:pic>
        <p:nvPicPr>
          <p:cNvPr id="1066" name="Picture 42" descr="Герб Чечни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786446" y="5214950"/>
            <a:ext cx="1078309" cy="1357322"/>
          </a:xfrm>
          <a:prstGeom prst="rect">
            <a:avLst/>
          </a:prstGeom>
          <a:noFill/>
        </p:spPr>
      </p:pic>
      <p:pic>
        <p:nvPicPr>
          <p:cNvPr id="1068" name="Picture 44" descr="Герб Чувашии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071538" y="285728"/>
            <a:ext cx="1203888" cy="1214422"/>
          </a:xfrm>
          <a:prstGeom prst="rect">
            <a:avLst/>
          </a:prstGeom>
          <a:noFill/>
        </p:spPr>
      </p:pic>
      <p:pic>
        <p:nvPicPr>
          <p:cNvPr id="1070" name="Picture 46" descr="Герб Республики Саха (Якутия)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7858116" y="1357298"/>
            <a:ext cx="1285884" cy="1285884"/>
          </a:xfrm>
          <a:prstGeom prst="rect">
            <a:avLst/>
          </a:prstGeom>
          <a:noFill/>
        </p:spPr>
      </p:pic>
      <p:sp>
        <p:nvSpPr>
          <p:cNvPr id="1076" name="AutoShape 52" descr="Векторная карта россии с флагом на белом фоне векторная иллюстрация |  Премиум вектор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80" name="AutoShape 56" descr="Fotos de Нарисованная карта россии, Imágenes de Нарисованная карта россии ⬇  Descargar |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785926"/>
            <a:ext cx="7429552" cy="8572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 КОНКУРС!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«Братских народов союз вековой»</a:t>
            </a: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  <a:endParaRPr lang="ru-RU" sz="3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4" name="AutoShape 70" descr="Россия, флаг России, карт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98" name="AutoShape 74" descr="Флаг Росс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00" name="AutoShape 76" descr="Флаг Росс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02" name="AutoShape 78" descr="https://oir.mobi/uploads/posts/2021-03/1616980313_7-p-fon-dlya-prezentatsii-rossiya-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04" name="AutoShape 80" descr="Фоновый рисунок россия (56 фото) » Рисунки для срисовки и не тольк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65" name="AutoShape 41" descr="https://cdn-icons-png.flaticon.com/512/231/23170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67" name="AutoShape 43" descr="https://cdn-icons-png.flaticon.com/512/231/23170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69" name="AutoShape 45" descr="https://cdn-icons-png.flaticon.com/512/231/23170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71" name="AutoShape 47" descr="https://cdn-icons-png.flaticon.com/512/231/23170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77" name="AutoShape 53" descr="https://free-images.com/or/0dce/right_arrow_next_29778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79" name="AutoShape 55" descr="https://free-images.com/or/0dce/right_arrow_next_29778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81" name="AutoShape 57" descr="https://www.filiumenter.com/images/sty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83" name="AutoShape 59" descr="https://www.filiumenter.com/images/sty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85" name="AutoShape 61" descr="https://www.filiumenter.com/images/sty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87" name="AutoShape 63" descr="https://www.filiumenter.com/images/sty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89" name="Picture 65" descr="https://super-avtomat.ru/gallery_gen/689a59589ee741723758376b7a49767c.pn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2000232" y="4143380"/>
            <a:ext cx="3500462" cy="1071570"/>
          </a:xfrm>
          <a:prstGeom prst="rect">
            <a:avLst/>
          </a:prstGeom>
          <a:noFill/>
        </p:spPr>
      </p:pic>
      <p:pic>
        <p:nvPicPr>
          <p:cNvPr id="1090" name="Picture 66"/>
          <p:cNvPicPr>
            <a:picLocks noChangeAspect="1" noChangeArrowheads="1"/>
          </p:cNvPicPr>
          <p:nvPr/>
        </p:nvPicPr>
        <p:blipFill>
          <a:blip r:embed="rId26"/>
          <a:srcRect l="14332" t="36132" r="15298" b="34579"/>
          <a:stretch>
            <a:fillRect/>
          </a:stretch>
        </p:blipFill>
        <p:spPr bwMode="auto">
          <a:xfrm>
            <a:off x="5533665" y="2928934"/>
            <a:ext cx="218050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24</Words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ВНИМАНИЕ КОНКУРС! «Братских народов союз вековой»»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Admin</cp:lastModifiedBy>
  <cp:revision>20</cp:revision>
  <dcterms:created xsi:type="dcterms:W3CDTF">2022-09-23T18:16:00Z</dcterms:created>
  <dcterms:modified xsi:type="dcterms:W3CDTF">2022-09-23T21:59:19Z</dcterms:modified>
</cp:coreProperties>
</file>