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0693400" cy="7561263"/>
  <p:notesSz cx="6858000" cy="9144000"/>
  <p:defaultTextStyle>
    <a:defPPr>
      <a:defRPr lang="ru-RU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428" y="-90"/>
      </p:cViewPr>
      <p:guideLst>
        <p:guide orient="horz" pos="2382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6740-80F0-43CF-AAAE-5DDA756B975F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04A11-DD1E-49D5-8364-06C359E329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6740-80F0-43CF-AAAE-5DDA756B975F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04A11-DD1E-49D5-8364-06C359E329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67112" y="334306"/>
            <a:ext cx="2812588" cy="71131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5639" y="334306"/>
            <a:ext cx="8263250" cy="71131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6740-80F0-43CF-AAAE-5DDA756B975F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04A11-DD1E-49D5-8364-06C359E329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6740-80F0-43CF-AAAE-5DDA756B975F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04A11-DD1E-49D5-8364-06C359E329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705" y="4858812"/>
            <a:ext cx="9089390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6740-80F0-43CF-AAAE-5DDA756B975F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04A11-DD1E-49D5-8364-06C359E329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25639" y="1944575"/>
            <a:ext cx="5537918" cy="55029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41781" y="1944575"/>
            <a:ext cx="5537919" cy="55029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6740-80F0-43CF-AAAE-5DDA756B975F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04A11-DD1E-49D5-8364-06C359E329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6740-80F0-43CF-AAAE-5DDA756B975F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04A11-DD1E-49D5-8364-06C359E329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6740-80F0-43CF-AAAE-5DDA756B975F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04A11-DD1E-49D5-8364-06C359E329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6740-80F0-43CF-AAAE-5DDA756B975F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04A11-DD1E-49D5-8364-06C359E329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1" y="301050"/>
            <a:ext cx="3518055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671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6740-80F0-43CF-AAAE-5DDA756B975F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04A11-DD1E-49D5-8364-06C359E329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6740-80F0-43CF-AAAE-5DDA756B975F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04A11-DD1E-49D5-8364-06C359E329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764295"/>
            <a:ext cx="9624060" cy="4990084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670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86740-80F0-43CF-AAAE-5DDA756B975F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579" y="7008171"/>
            <a:ext cx="3386243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3603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04A11-DD1E-49D5-8364-06C359E329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05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phonoteka.org/uploads/posts/2021-04/1619257625_39-phonoteka_org-p-fon-dlya-sportivnoi-prezentatsii-v-detskom-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693400" cy="7561263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303213"/>
            <a:ext cx="10693400" cy="1260475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Сентябрь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0" y="1189038"/>
            <a:ext cx="4724400" cy="5565775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Комплекс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Ходьба друг за другом с разным положением рук, с высоким подниманием колен. Бег друг за другом с разным положением рук. Ходьба. Построение в круг.</a:t>
            </a:r>
          </a:p>
          <a:p>
            <a:pPr algn="just"/>
            <a:r>
              <a:rPr lang="ru-RU" sz="3000" i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i="1" dirty="0" err="1">
                <a:latin typeface="Times New Roman" pitchFamily="18" charset="0"/>
                <a:cs typeface="Times New Roman" pitchFamily="18" charset="0"/>
              </a:rPr>
              <a:t>пражнения</a:t>
            </a:r>
            <a:r>
              <a:rPr lang="ru-RU" sz="3000" i="1" dirty="0">
                <a:latin typeface="Times New Roman" pitchFamily="18" charset="0"/>
                <a:cs typeface="Times New Roman" pitchFamily="18" charset="0"/>
              </a:rPr>
              <a:t> без предметов: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1. «Глазки» (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кинезиологическое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упражнение). И.п. – о.с. «глазки влево, глазки вправо, вверх и вниз, и все сначала» 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6 раз).</a:t>
            </a:r>
          </a:p>
          <a:p>
            <a:pPr algn="just"/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2. «Петушок» (дыхательное упражнение). И.п. – о.с. «крыльями взмахнул петух, всех нас разбудил он вдруг». 1-2 – развести руки в стороны (вдох); 3-4 – опустить руки вниз, хлопать по бедрам (ку-ка-ре-ку!); выдох на каждый слог) 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6 раз).</a:t>
            </a:r>
          </a:p>
          <a:p>
            <a:pPr algn="just"/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3. «Хлопни по полу». И.п. – сидя на полу, ноги широко разведены. 1-3 – наклониться вперед, коснуться руками пола, хлопнуть по нему (хлоп-хлоп-хлоп!); 4 – и.п. (4 раза).</a:t>
            </a:r>
          </a:p>
          <a:p>
            <a:pPr algn="just"/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4. «Посмотри, что за спиной». И.п. – стоя на коленях или сидя на пятках, руки у плеч. 1-2 – повернуться вправо, посмотреть вправо, сказать: «вижу!»; 3-4 – и.п.; 5-6 – повернуться влево, посмотреть влево, сказать: «вижу!»; 7-8 – и.п. (4 раза).</a:t>
            </a:r>
          </a:p>
          <a:p>
            <a:pPr algn="just"/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5. «Положи колени на пол». И.п. – лежа на спине, руки под головой, ноги согнуты. 1-2 – опустить согнутые в коленях ноги вправо; 3-4- - и.п.; 5-6- опустить согнутые в коленях ноги влево; 7-8 – и.п. (4раза).</a:t>
            </a:r>
          </a:p>
          <a:p>
            <a:pPr algn="just"/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6. «Пружинка». И.п. – о.с. Пружинка и восемь подскоков на месте поочередно с ходьбой (3 раза).</a:t>
            </a:r>
          </a:p>
          <a:p>
            <a:pPr algn="just"/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7. «Часики» (дыхательное упражнение). И.п. – стоя, ноги слегка расставлены. «Часики вперед идут. За собою нас ведут». 1 – взмахнуть руками вперед _ «тик» (вдох); 2 – взмахнуть руками назад – «так» (выдох) (2 раза).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294967295"/>
          </p:nvPr>
        </p:nvSpPr>
        <p:spPr>
          <a:xfrm>
            <a:off x="5778749" y="1260475"/>
            <a:ext cx="4680519" cy="5494338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Комплекс 2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Ходьба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друг за другом, с разной длиной шага, на носках (руки в стороны), на пятках (руки за головой). Бег друг за другом, за первым, за последним. Ходьба. Построение в круг.</a:t>
            </a:r>
          </a:p>
          <a:p>
            <a:pPr algn="just"/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Упражнения без предметов: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1. «Язычок» (</a:t>
            </a:r>
            <a:r>
              <a:rPr lang="ru-RU" sz="4800" dirty="0" err="1">
                <a:latin typeface="Times New Roman" pitchFamily="18" charset="0"/>
                <a:cs typeface="Times New Roman" pitchFamily="18" charset="0"/>
              </a:rPr>
              <a:t>кинезиологическое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 упражнение). «Язычок вы покажите, на него все посмотрите». Выдвигать язычок вперед-назад (6 раз).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2. «Часики» (дыхательное упражнение). И.п. – стоя, ноги слегка расставлены. «часики вперед идут. За собою нас ведут». 1 – взмахнуть руками вперед _ «тик» (вдох); 2 – взмахнуть руками назад – «так» (выдох) (2 раза).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3. «Громко хлопни». И.п. – о.с. 1 – руки развести в стороны; 2 – хлопнуть перед собой (6 раз)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4. «Фонарики». И.п. – о.с. 1-3 поднять руки; посмотреть на них, сделать фонарики; 4 – и.п. (6 раз).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5. «Постучи по </a:t>
            </a:r>
            <a:r>
              <a:rPr lang="ru-RU" sz="4800" dirty="0" err="1">
                <a:latin typeface="Times New Roman" pitchFamily="18" charset="0"/>
                <a:cs typeface="Times New Roman" pitchFamily="18" charset="0"/>
              </a:rPr>
              <a:t>коленочкам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». И.п.- ноги на ширине плеч. 1-3- наклониться вперед, постучать по коленям («тук-тук!»); 4- и.п. (6 раз).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6. «Подними ножку». И.п. – стоя, ноги слегка расставить, руки за спиной. 1 – 3 – согнуть правую (левую) ногу, руки положить на колено; 4 – и.п. (4 раза).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7. «Попрыгаем!» И.п. – о.с. Прыжки на двух ногах в чередовании с ходьбой (8 прыжков по 2 раза).</a:t>
            </a:r>
          </a:p>
          <a:p>
            <a:pPr algn="just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«Сдуем с ладошки пушинку». И.п. – о.с. «положи на ладошку пушинку и сдуй ее – она полетела далеко-далеко» (сдувать с правой и левой руки).</a:t>
            </a:r>
          </a:p>
          <a:p>
            <a:pPr algn="just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10" name="Picture 2" descr="https://www.culture.ru/storage/images/34a20c3ceeb456e7225316a0c05902e9/33598eb96aa12c2fd55741b3f13ee85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6140" y="252239"/>
            <a:ext cx="1440160" cy="1152128"/>
          </a:xfrm>
          <a:prstGeom prst="rect">
            <a:avLst/>
          </a:prstGeom>
          <a:noFill/>
        </p:spPr>
      </p:pic>
      <p:pic>
        <p:nvPicPr>
          <p:cNvPr id="11" name="Picture 2" descr="https://dou44.edu-nv.ru/files/administrator.dou44_edu_nv_ru/%D0%A4%D0%98%D0%97%D0%9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31076" y="180231"/>
            <a:ext cx="1440160" cy="130626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762524" y="252239"/>
            <a:ext cx="453650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Комплексы утренней гимнастики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4" descr="https://ds05.infourok.ru/uploads/ex/00fd/000f08a4-712376da/hello_html_3000c2f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59068" y="5796855"/>
            <a:ext cx="1330203" cy="1584176"/>
          </a:xfrm>
          <a:prstGeom prst="rect">
            <a:avLst/>
          </a:prstGeom>
          <a:noFill/>
        </p:spPr>
      </p:pic>
      <p:pic>
        <p:nvPicPr>
          <p:cNvPr id="19458" name="Picture 2" descr="https://image.jimcdn.com/app/cms/image/transf/none/path/s2987925a105748ea/image/i315dee7f6a890f19/version/1400264188/imag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868" y="5679755"/>
            <a:ext cx="1666320" cy="18815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phonoteka.org/uploads/posts/2021-04/1619257625_39-phonoteka_org-p-fon-dlya-sportivnoi-prezentatsii-v-detskom-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693400" cy="7561263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303213"/>
            <a:ext cx="10693400" cy="1260475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ктябрь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0" y="1189038"/>
            <a:ext cx="4724400" cy="5565775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Комплекс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Ходьба друг за другом по кругу. Врассыпную,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полуприседе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 разным положением рук. Бег друг за другом, с остановкой по сигналу. Ходьба. В заключение построение в круг.</a:t>
            </a:r>
          </a:p>
          <a:p>
            <a:pPr algn="just"/>
            <a:r>
              <a:rPr lang="ru-RU" i="1" dirty="0">
                <a:latin typeface="Times New Roman" pitchFamily="18" charset="0"/>
                <a:cs typeface="Times New Roman" pitchFamily="18" charset="0"/>
              </a:rPr>
              <a:t>Упражнения без предметов: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1. «Качание головой»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кинезиологическое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упражнение). «Покачаем головой, чтобы был в душе покой». Дышать глубоко, расправить плечи, закрыть глаза. Опустить голову вперед и медленно раскачивать ею из стороны в сторону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2. «Гуси летят» (дыхательное упражнение). И.п. – о.с. «гуси высоко летят, на детей они, глядя». 1 – руки поднять в стороны (вдох); 2- руки опустить вниз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гу-у-у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!) Выдох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3. «Покажи ладошки». И.п. - о.с. 1- руки вытянуть вперед ладонями вверх; 2 – и.п.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4. «Деревья качаются». И.п. – стоя, ноги на ширине плеч, руки на поясе. 1-2 – наклоняться вправо-влево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ш-ш-ш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); 3-4 и.п.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5. «Солнышко – дождик». И.п. – сидя на полу, руки в упоре сзади. 1 – солнышко (поднять лицо вверх), 2 – дождик (согнуть ноги в коленях и голову спрятать в колени)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6. «Присядем». И.п. – стоя, руки на поясе. 1-2 – присесть, касаясь руками пола, сказать: «сесть!»; 3-4- и.п. (4 раза).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7. «Попрыгаем!» И.п. – о.с. Прыжки на двух ногах в чередовании с ходьбой (8 прыжков по 2 раза).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8. «Петушок» (дыхательное упражнение). И.п. – о.с. «крыльями взмахнул петух, всех нас разбудил он вдруг». 1-2 – развести руки в стороны (вдох); 3-4 – опустить руки вниз, хлопать по бедрам (ку-ка-ре-ку!); выдох на каждый слог (6 раз).</a:t>
            </a: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294967295"/>
          </p:nvPr>
        </p:nvSpPr>
        <p:spPr>
          <a:xfrm>
            <a:off x="5778749" y="1260475"/>
            <a:ext cx="4680519" cy="5494338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Комплекс 2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Ходьба друг за другом с выполнением заданий (руки на поясе, хлопки в ладоши на каждый шаг). Бег друг за другом. Ходьба. Построение в звенья.</a:t>
            </a:r>
          </a:p>
          <a:p>
            <a:pPr algn="just"/>
            <a:r>
              <a:rPr lang="ru-RU" i="1" dirty="0">
                <a:latin typeface="Times New Roman" pitchFamily="18" charset="0"/>
                <a:cs typeface="Times New Roman" pitchFamily="18" charset="0"/>
              </a:rPr>
              <a:t>Упражнения без предметов: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1. «Кивки»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кинезиологическое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упражнение). «покачаем головой, неприятности долой!». Медленные наклоны головы к плечам и кивающие движения вперед- назад ( 6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2. «Удивимся» (дыхательное упражнение). И.п. – стоя, опустить плечи, сделать свободный вдох. «Удивляться чему есть! В мире всех чудес не счесть!». 1 – медленно поднять плечи, одновременно делая выдох; 2 – и.п.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3. «Полетели». И.п.- стоя, ноги на ширине плеч, руки внизу. 1-2 – наклониться вперед, отвести руки назад; 3-4- - и.п.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4. «Длинные ноги». И.п. – сидя на полу, руки в упоре сзади. 1 – «длинные ноги»; 2 – «короткие ноги»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ноги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согнуть в коленях)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5. «Присядем». И.п. – руки за спиной. 1-2 – присесть, руки вытянуть вперед, сказать «сесть!», 3-4 – и.п. (4 раза).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6. «Попрыгаем». И.п. – о.с. Прыжки на двух ногах в чередовании с ходьбой (8 прыжков по 2 раза).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7. «Ушки» (дыхательное упражнение). И.п. – ос. «ушки слышать все хотят про ребят и про зверят». 1 – наклонить голову вправо, сделать сильный вдох; 2 – наклонить голову влево, сделать произвольный выдох (2 раза).</a:t>
            </a:r>
          </a:p>
          <a:p>
            <a:pPr algn="just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pic>
        <p:nvPicPr>
          <p:cNvPr id="7" name="Picture 2" descr="https://www.culture.ru/storage/images/34a20c3ceeb456e7225316a0c05902e9/33598eb96aa12c2fd55741b3f13ee85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6140" y="252239"/>
            <a:ext cx="1440160" cy="1152128"/>
          </a:xfrm>
          <a:prstGeom prst="rect">
            <a:avLst/>
          </a:prstGeom>
          <a:noFill/>
        </p:spPr>
      </p:pic>
      <p:pic>
        <p:nvPicPr>
          <p:cNvPr id="9" name="Picture 2" descr="https://dou44.edu-nv.ru/files/administrator.dou44_edu_nv_ru/%D0%A4%D0%98%D0%97%D0%9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31076" y="180231"/>
            <a:ext cx="1512168" cy="137158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474492" y="252238"/>
            <a:ext cx="453650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Комплексы утренней гимнастики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4" descr="https://ds05.infourok.ru/uploads/ex/00fd/000f08a4-712376da/hello_html_3000c2f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59068" y="5796855"/>
            <a:ext cx="1330203" cy="1584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phonoteka.org/uploads/posts/2021-04/1619257625_39-phonoteka_org-p-fon-dlya-sportivnoi-prezentatsii-v-detskom-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693400" cy="7561263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303213"/>
            <a:ext cx="10693400" cy="1260475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Ноябрь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0" y="1189038"/>
            <a:ext cx="4724400" cy="5565775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Комплекс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Ходьба друг за другом, на носках, на пятках, с разным положением рук, на внешней стороне стопы, «как мышки» (на носках). Бег друг за другом, приставным шагом (прямой галоп), со сменой темпа. Ходьба. Построение в звенья.</a:t>
            </a:r>
          </a:p>
          <a:p>
            <a:pPr algn="just"/>
            <a:r>
              <a:rPr lang="ru-RU" i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пражнения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без предметов: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1. «Ручки»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кинезиологическое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упражнение). И.п. – о.с., руки согнуты в локтях. «Чтобы ручкам силу дать, нужно резче их сжимать». (8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2. «Ушки» (дыхательное упражнение). И.п. – о.с. «ушки слышать все хотят про ребят и про зверят». 1 – наклонить голову вправо, сделать сильный вдох; 2 – наклонить голову влево, сделать произвольный выдох (2 раза).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3. «Барабан». И.п. – ос. 1-3 – имитация игры на барабане («бум-бум-бум») 4 – о.с.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4. «Горн». И.п.- ноги на ширине плеч. 1-2 – развернуться вправо (влево), имитируя игру на горне; 3-4 – и.п. (6 раз)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5. «Веселые жучки». И.п. – лежа на спине. 1-3 – помахать руками и ногами («лапками»); 4 – и.п. (4 раза)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6. «Кто выше подпрыгнет?» И.п. – о.с. Прыжки на двух ногах в чередовании с ходьбой (8 прыжков по 2 раза).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7. «Сдуем с ладошки снежинку». И.п. – о.с. «положи на ладошку пушинку и сдуй ее – она полетела далеко-далеко» </a:t>
            </a:r>
            <a:r>
              <a:rPr lang="ru-RU" dirty="0"/>
              <a:t>(сдувать с правой и левой руки).</a:t>
            </a:r>
          </a:p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294967295"/>
          </p:nvPr>
        </p:nvSpPr>
        <p:spPr>
          <a:xfrm>
            <a:off x="5778749" y="1260475"/>
            <a:ext cx="4680519" cy="5494338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Комплекс 2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Ходьба друг за другом, на носках, на пятках, с разным положением рук, на внешней стороне стопы, «как пингвины» (ходьба с носками, развернутыми вовне), семенящим шагом. Бег друг за другом, с остановкой по сигналу. Ходьба. Построение в звенья.</a:t>
            </a:r>
          </a:p>
          <a:p>
            <a:pPr algn="just"/>
            <a:r>
              <a:rPr lang="ru-RU" i="1" dirty="0">
                <a:latin typeface="Times New Roman" pitchFamily="18" charset="0"/>
                <a:cs typeface="Times New Roman" pitchFamily="18" charset="0"/>
              </a:rPr>
              <a:t>Упражнения без предметов: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1. «Язычок»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кинезиологическое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упражнение). «Нужно двигать язычком, он отплатит нам добром». Движения языком в разные стороны (8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2. «Маятник» (дыхательное упражнение). И.п. – стоя, руки на поясе (вдох).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Влево-вправо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влево-вправо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а потом начнем сначала». 1, 3 наклониться вправо (влево); 2, 4 – и.п.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3. «Силачи». И.п. – о.с. 1, 3 – руки в стороны; 2 – руки перед грудью, 4 – и.п.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4. «Дотянись до пола». И.п. – стоя, ноги врозь, руки за спину. 1-2 – наклониться к правой ноге, руками коснуться пола у правой ноги; 3-4 – и.п.; 5-6 – наклониться к левой ноге, руками коснуться пола у левой ноги; 7-8 – и.п. (4 раза).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5. «Пободай колено». И.п. – сидя на полу, ноги в стороны, руки в упоре сзади. 1-2 – наклониться к правому колену, лбом коснуться его, руки вперед; 3-4 – и.п.; 5-6 – наклониться к левому колену, лбом коснуться его, руки вперед; 7-8 и.п. (4 раза).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6. «Пружинка». И.п. – о.с., руки на поясе. 1 – присесть, повернувшись в левую сторону; 2 – присесть, повернувшись в правую сторону. (4 раза).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7. «Попрыгаем». И.п. – ос. Два прыжка вперед, два назад в чередовании с ходьбой. (8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8. «Ушки» (дыхательное упражнение). И.п. – о.с. «ушки слышать все хотят про ребят и про зверят». 1 – наклонить голову вправо, сделать сильный вдох; 2 – наклонить голову влево, сделать произвольный выдох (2 раза).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7" name="Picture 2" descr="https://www.culture.ru/storage/images/34a20c3ceeb456e7225316a0c05902e9/33598eb96aa12c2fd55741b3f13ee85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6140" y="252239"/>
            <a:ext cx="1530170" cy="1224136"/>
          </a:xfrm>
          <a:prstGeom prst="rect">
            <a:avLst/>
          </a:prstGeom>
          <a:noFill/>
        </p:spPr>
      </p:pic>
      <p:pic>
        <p:nvPicPr>
          <p:cNvPr id="9" name="Picture 2" descr="https://dou44.edu-nv.ru/files/administrator.dou44_edu_nv_ru/%D0%A4%D0%98%D0%97%D0%9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31076" y="180231"/>
            <a:ext cx="1512168" cy="137158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188673" y="180231"/>
            <a:ext cx="431605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Комплексы утренней гимнастики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4" descr="https://ds05.infourok.ru/uploads/ex/00fd/000f08a4-712376da/hello_html_3000c2f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14252" y="5652839"/>
            <a:ext cx="1330203" cy="1584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phonoteka.org/uploads/posts/2021-04/1619257625_39-phonoteka_org-p-fon-dlya-sportivnoi-prezentatsii-v-detskom-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693400" cy="7561263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303213"/>
            <a:ext cx="10693400" cy="1260475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Декабрь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0" y="1189038"/>
            <a:ext cx="4724400" cy="5565775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Комплекс 1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Ходьба друг за другом, на носках, на пятках, с высоким подниманием колена, «как солдатики». Бег друг за другом, подскоком. Ходьба друг за другом. Построение в звенья.</a:t>
            </a:r>
          </a:p>
          <a:p>
            <a:pPr algn="just"/>
            <a:r>
              <a:rPr lang="ru-RU" i="1" dirty="0">
                <a:latin typeface="Times New Roman" pitchFamily="18" charset="0"/>
                <a:cs typeface="Times New Roman" pitchFamily="18" charset="0"/>
              </a:rPr>
              <a:t>Упражнения без предметов: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1. «Радуга, обними меня» (дыхательное упражнение). И.п. – о.с. «приказало солнце: стой! Семицветный мост крутой! Крепко мост меня обнял – еще ярче сразу стал». 1 – сделать полный вдох носом с разведением рук в стороны; 2 - задержать дыхание на 3-4 сек.; 3 – растягивая губы в улыбке, произносить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с-с-с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», выдыхая воздух. Руки сначала направить вперед, затем скрестить перед грудью, как бы обнимая плечи; 4 – и.п.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2. «Хлопок». И.п. о.с. 1 – поднять руки вверх, сказать: «хлоп», 2 – и.п.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3. «Силачи». И.п. – о.с. 1-2 – руки к плечам; 3-4 – и.п. (6 раз)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4. «Повороты». И.п. – ноги на ширине плеч, руки на поясе. 1 – поворот вправо, руки перед собой, 2 и.п.; 3 – поворот влево, руки перед собой; 4 – и.п.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5. «Хлопни по колену». И.п. – сидя на полу, ноги в стороны, руки за спиной в упоре. 1-2 – наклониться вперед, хлопнуть по колену, сказать «хлоп»», 3-4- и.п. (4 раза).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6. «Попрыгаем!» И.п. – руки на поясе. Прыжки на месте в чередовании с ходьбой (2 раза по 8 прыжков).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7. «Маятник» (дыхательное упражнение). И.п. – стоя, руки на поясе (вдох).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влево-вправо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влево-вправо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а потом начнем сначала». 1, 3 наклониться вправо (влево); 2, 4 – и.п. (6 раз).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294967295"/>
          </p:nvPr>
        </p:nvSpPr>
        <p:spPr>
          <a:xfrm>
            <a:off x="5778749" y="1260475"/>
            <a:ext cx="4680519" cy="5494338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Комплекс 2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Ходьба друг за другом, на носках, на пятках, на внешней стороне стопы, «как мишки, как пингвины, как куклы». Бег друг за другом, с разным положением рук. «зайки» - прыжки с продвижением вперед. Ходьба. Построение в звенья.</a:t>
            </a:r>
          </a:p>
          <a:p>
            <a:pPr algn="just"/>
            <a:r>
              <a:rPr lang="ru-RU" i="1" dirty="0">
                <a:latin typeface="Times New Roman" pitchFamily="18" charset="0"/>
                <a:cs typeface="Times New Roman" pitchFamily="18" charset="0"/>
              </a:rPr>
              <a:t>Упражнения без предметов: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1. «Ротик»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кинезиологическое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упражнением). «Чтобы четче говорить – рот подвижным должен быть» открыть рот и нижней челюстью делать плавные движения сначала слева – направо, затем наоборот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2. «Насос». И.п. – о.с. «накачаем мы воды, чтобы поливать цветы». 1- наклонить туловище в сторону (вдох), 2 – руки скользят, при этом громко произносить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с-с-с-с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(выдох) (6 раз)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3. «Подними колено». И.п. – о.с. 1-2 – поднять правое колено, хлопнуть по нему, сказав «хлоп», 3-3 – и.п. 5-6 - поднять левое коленок, хлопнуть по нему и сказать «хлоп». 7-8 – и.п. (6 раз)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4. «Дровосек». И.п. – стоя, ноги на ширине плеч, руки вверху в замке. 1-2 наклониться вперед, пронести руки между ног «ух»; 3-4 – и.п. (6 раз)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5. «Веселые жучки». И.п. – лежа на спине. 1-3 – помахать руками и ногами («лапками»); 4 – и.п. (4 раза)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6. «Попрыгаем!» И.п. О.с. Прыжки на месте в чередовании с ходьбой (2 раза по 8 прыжков)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7. «Часики» (дыхательное упражнение). И.п. – стоя, ноги слегка расставлены. «Часики вперед идут. За собою нас ведут». 1 – взмахнуть руками вперед _ «тик» (вдох); 2 – взмахнуть руками назад – «так» (выдох) (2 раза).</a:t>
            </a: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7" name="Picture 2" descr="https://www.culture.ru/storage/images/34a20c3ceeb456e7225316a0c05902e9/33598eb96aa12c2fd55741b3f13ee85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6140" y="252239"/>
            <a:ext cx="1530170" cy="1224136"/>
          </a:xfrm>
          <a:prstGeom prst="rect">
            <a:avLst/>
          </a:prstGeom>
          <a:noFill/>
        </p:spPr>
      </p:pic>
      <p:pic>
        <p:nvPicPr>
          <p:cNvPr id="9" name="Picture 2" descr="https://dou44.edu-nv.ru/files/administrator.dou44_edu_nv_ru/%D0%A4%D0%98%D0%97%D0%9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31076" y="180231"/>
            <a:ext cx="1512168" cy="137158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402484" y="252239"/>
            <a:ext cx="439248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Комплексы утренней гимнастики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4" descr="https://ds05.infourok.ru/uploads/ex/00fd/000f08a4-712376da/hello_html_3000c2f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59068" y="5796855"/>
            <a:ext cx="1330203" cy="1584176"/>
          </a:xfrm>
          <a:prstGeom prst="rect">
            <a:avLst/>
          </a:prstGeom>
          <a:noFill/>
        </p:spPr>
      </p:pic>
      <p:pic>
        <p:nvPicPr>
          <p:cNvPr id="13" name="Picture 2" descr="https://image.jimcdn.com/app/cms/image/transf/none/path/s2987925a105748ea/image/i315dee7f6a890f19/version/1400264188/imag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882204" y="5761063"/>
            <a:ext cx="1594312" cy="18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phonoteka.org/uploads/posts/2021-04/1619257625_39-phonoteka_org-p-fon-dlya-sportivnoi-prezentatsii-v-detskom-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693400" cy="7561263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303213"/>
            <a:ext cx="10693400" cy="1260475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Январь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0" y="1189038"/>
            <a:ext cx="4724400" cy="5565775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Комплекс 1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Ходьба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друг за другом, на носках, на пятках, с разным положением рук, «как мышки, как солдатики, вперед спиной». Бег друг за другом, врассыпную, друг за другом. Ходьба. Построение в звенья.</a:t>
            </a:r>
          </a:p>
          <a:p>
            <a:pPr algn="just"/>
            <a:r>
              <a:rPr lang="ru-RU" i="1" dirty="0">
                <a:latin typeface="Times New Roman" pitchFamily="18" charset="0"/>
                <a:cs typeface="Times New Roman" pitchFamily="18" charset="0"/>
              </a:rPr>
              <a:t>Упражнения без предметов: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1. «Язычок»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кинезиологическое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упражнение). «Нужно двигать язычком, он отплатит нам добром». Движения языком в разные стороны (8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2. «Часики» (дыхательное упражнение). И.п. – стоя, ноги слегка расставлены. «часики вперед идут. За собою нас ведут». 1 – взмахнуть руками вперед _ «тик» (вдох); 2 – взмахнуть руками назад – «так» (выдох) (2 раза).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3. «Заведи мотор». И.п. – о.с. 1 – руки развести в стороны; 2-4 – согнуть руки в локтях и вращать ими перед грудью; 5 – руки в стороны; 6 – и.п.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4. «Присядем». И.п. – о.с. 1-2 присесть, хлопнуть по коленям, сказать «хлоп»; 3-4 – и.п.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5. «Попрыгаем!» И.п. – ос. Восемь – десять подскоков, поворот вокруг себя, в чередовании с ходьбой. (2 раза).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6. «Маятник» (дыхательное упражнение). И.п. – стоя, руки на поясе (вдох).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влево-вправо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влево-вправо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а потом начнем сначала». 1, 3 наклониться вправо (влево); 2, 4 – и.п.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endParaRPr lang="ru-RU" dirty="0"/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294967295"/>
          </p:nvPr>
        </p:nvSpPr>
        <p:spPr>
          <a:xfrm>
            <a:off x="5778749" y="1116335"/>
            <a:ext cx="4680519" cy="5638478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Комплекс 2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Ходьба друг за другом, на носках, на пятках, на внешней стороне стопы, со сменой ведущего, спиной вперед, с высоким подниманием колен и разным положением рук. Бег друг за другом, с высоким подниманием колен и разным положением рук. Ходьба друг за другом. Построение в звенья.</a:t>
            </a:r>
          </a:p>
          <a:p>
            <a:pPr algn="just"/>
            <a:r>
              <a:rPr lang="ru-RU" i="1" dirty="0">
                <a:latin typeface="Times New Roman" pitchFamily="18" charset="0"/>
                <a:cs typeface="Times New Roman" pitchFamily="18" charset="0"/>
              </a:rPr>
              <a:t>Упражнения без предметов: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1. «Качание головой»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кинезиологическое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упражнение). «покачаем головой, чтобы был в душе покой». Дышать глубоко, расправить плечи, закрыть глаза. Опустить голову вперед и медленно раскачивать ею из стороны в сторону (6 раз)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2. «Вырасти большой» (дыхательное упражнение). И.п. – о.с. «вырасти хочу скорей, добро делать для людей». 1 – поднять руки, потянуться, подняться на носки (вдох); 2 – опустить руки, опуститься на всю ступню (выдох) (6 раз)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3. «Регулировщик». И.п. – стоя, ноги на ширине плеч, 1,3 – развести руки в стороны; 2 – поднять руки; 4 – и.п. (6 раз)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4. «Часики». И.п. – ноги на ширине плеч, руки на поясе. 1 – наклониться вправо, 2 – и.п.; 3 – наклониться влево; 4 – и.п. (6 раз)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5. «Прыжки». И.п. – руки на поясе. Четыре прыжка на правой ноге; ходьба, четыре прыжка на левой ноге, ходьба на месте (4 раза)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6. «Ушки» (дыхательное упражнение). И.п. – о.с. «ушки слышать все хотят про ребят и про зверят». 1 – наклонить голову вправо, сделать сильный вдох; 2 – наклонить голову влево, сделать произвольный выдох (2 раза).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s://www.culture.ru/storage/images/34a20c3ceeb456e7225316a0c05902e9/33598eb96aa12c2fd55741b3f13ee85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6140" y="252239"/>
            <a:ext cx="1530170" cy="1224136"/>
          </a:xfrm>
          <a:prstGeom prst="rect">
            <a:avLst/>
          </a:prstGeom>
          <a:noFill/>
        </p:spPr>
      </p:pic>
      <p:pic>
        <p:nvPicPr>
          <p:cNvPr id="9" name="Picture 2" descr="https://dou44.edu-nv.ru/files/administrator.dou44_edu_nv_ru/%D0%A4%D0%98%D0%97%D0%9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31076" y="180231"/>
            <a:ext cx="1440160" cy="130626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402484" y="252239"/>
            <a:ext cx="432048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Комплексы утренней гимнастики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4" descr="https://ds05.infourok.ru/uploads/ex/00fd/000f08a4-712376da/hello_html_3000c2f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59068" y="5796855"/>
            <a:ext cx="1330203" cy="1584176"/>
          </a:xfrm>
          <a:prstGeom prst="rect">
            <a:avLst/>
          </a:prstGeom>
          <a:noFill/>
        </p:spPr>
      </p:pic>
      <p:pic>
        <p:nvPicPr>
          <p:cNvPr id="13" name="Picture 2" descr="https://image.jimcdn.com/app/cms/image/transf/none/path/s2987925a105748ea/image/i315dee7f6a890f19/version/1400264188/imag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850130" y="5724847"/>
            <a:ext cx="1626386" cy="1836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phonoteka.org/uploads/posts/2021-04/1619257625_39-phonoteka_org-p-fon-dlya-sportivnoi-prezentatsii-v-detskom-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693400" cy="7561263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303213"/>
            <a:ext cx="10693400" cy="1260475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Февраль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0" y="1189038"/>
            <a:ext cx="4724400" cy="5565775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Комплекс 1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Ходьба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друг за другом, на носках, на пятках, на внешней стороне стопы, «как куклы, как солдатики». Бег друг за другом, с отведением пяток назад – вверх, к ягодицам, друг за другом. Ходьба. Построение в звенья.</a:t>
            </a:r>
          </a:p>
          <a:p>
            <a:pPr algn="just"/>
            <a:r>
              <a:rPr lang="ru-RU" i="1" dirty="0">
                <a:latin typeface="Times New Roman" pitchFamily="18" charset="0"/>
                <a:cs typeface="Times New Roman" pitchFamily="18" charset="0"/>
              </a:rPr>
              <a:t>Упражнения без предметов: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1. «Ручки»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кинезиологическое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упражнение). И.п. – о.с., руки согнуты в локтях. «Чтобы ручкам силу дать, нужно резче их сжимать». (8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2. «Послушаем» (дыхательное упражнение). И.п. – о.с. «чтобы все на свете знать, нужно слушать и молчать». Наклонять голову влево (вправо), делать произвольный выдох (6 раз)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3. «Полетели». И.п. – ос. 1-3 – поднять руки в стороны, помахать ими; 4 – и.п.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4. «Гуси». И.п. – ноги на ширине плеч. 1-3 – наклониться вперед, развести руки в стороны, сказать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ш-ш-ш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», 4 – и.п.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5. «Спрятались». И.п. – о.с. 1-3 – присесть, голову обхватить руками, спрятать в колени; 4 – и.п.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6. «Попрыгаем!» И.п. – о.с. Четыре прыжка вперед, ходьба на месте, четыре прыжка назад, ходьба на месте. (4 раза).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7. «Маятник» (дыхательное упражнение). И.п. – стоя, руки на поясе (вдох).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влево-вправо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влево-вправо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а потом начнем сначала». 1, 3 наклониться вправо (влево); 2, 4 – и.п.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endParaRPr lang="ru-RU" dirty="0"/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294967295"/>
          </p:nvPr>
        </p:nvSpPr>
        <p:spPr>
          <a:xfrm>
            <a:off x="5778749" y="1188343"/>
            <a:ext cx="4680519" cy="5566470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Комплекс 2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Ходьба друг за другом, на носках, на пятках, с разным положением рук, с заданиями для рук, приставным шагом вперед. Бег друг за другом, спиной вперед. Ходьба. Построение в звенья.</a:t>
            </a:r>
          </a:p>
          <a:p>
            <a:pPr algn="just"/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Упражнения без предметов: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1. «Зубки» (</a:t>
            </a:r>
            <a:r>
              <a:rPr lang="ru-RU" sz="4800" dirty="0" err="1">
                <a:latin typeface="Times New Roman" pitchFamily="18" charset="0"/>
                <a:cs typeface="Times New Roman" pitchFamily="18" charset="0"/>
              </a:rPr>
              <a:t>кинезиологическое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 упражнение). «крепко зубки мы потрем, а потом сладко зевнем» массировать зоны соединения верхних и нижних коренных зубов указательными и средними пальцами одновременно слева и справа (6 раз).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2. «Ежик» (дыхательное упражнение). И.п. – о.с. «ежик добрый, неколючий, посмотри вокруг получше»! – повернуть голову вправо, сделать короткий шумный вдох носом; 2 – повернуть голову влево, сделать выдох через полуоткрытые губы (6 раз).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3. «Кружение головой». И.п. – о.с. 1-4 – круговые движения головой вправо; 5-8 – круговые движения головой влево (4 раза).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4. «Покажи ладошки». И.п. – стоя, ноги на ширине плеч. 1 – вытянуть руки вперед ладонями вверх; 2-3 – пальцы сжать в кулачки; 4 – и.п. (6 раз).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5. «Потанцуем». И.п. – стоя, руки на поясе. 1 – поднять правую ногу, согнутую в колене; 2 – и.п.; 3 – поднять левую ногу, согнутую в колене; 4 – и.п. (6 раз).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6. «Поклон». И.п. – стоя на коленях, руки внизу. 1-2 – наклониться вперед, поставить прямые руки на пол; 3-4 – и.п. (4 раза).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7. «Прыжки». И.п. – о.с. Прыжки «нога вперед-назад» в чередовании с ходьбой (4 раза).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8. «ушки» (дыхательное упражнение). И.п. – о.с. «ушки слышать все хотят по ребят и про зверят». 1 – наклонить голову вправо, сделать сильный вдох; 2 – наклонить голову влево, сделать произвольный выдох (2 раза).</a:t>
            </a:r>
          </a:p>
          <a:p>
            <a:pPr algn="just">
              <a:buNone/>
            </a:pPr>
            <a:r>
              <a:rPr lang="ru-RU" dirty="0"/>
              <a:t> 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s://www.culture.ru/storage/images/34a20c3ceeb456e7225316a0c05902e9/33598eb96aa12c2fd55741b3f13ee85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6140" y="252239"/>
            <a:ext cx="1530170" cy="1224136"/>
          </a:xfrm>
          <a:prstGeom prst="rect">
            <a:avLst/>
          </a:prstGeom>
          <a:noFill/>
        </p:spPr>
      </p:pic>
      <p:pic>
        <p:nvPicPr>
          <p:cNvPr id="9" name="Picture 2" descr="https://dou44.edu-nv.ru/files/administrator.dou44_edu_nv_ru/%D0%A4%D0%98%D0%97%D0%9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31076" y="180231"/>
            <a:ext cx="1440160" cy="130626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402484" y="252239"/>
            <a:ext cx="432048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Комплексы утренней гимнастики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4" descr="https://ds05.infourok.ru/uploads/ex/00fd/000f08a4-712376da/hello_html_3000c2f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98228" y="5580831"/>
            <a:ext cx="1330203" cy="1584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phonoteka.org/uploads/posts/2021-04/1619257625_39-phonoteka_org-p-fon-dlya-sportivnoi-prezentatsii-v-detskom-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693400" cy="7561263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303213"/>
            <a:ext cx="10693400" cy="1260475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Март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0" y="1189038"/>
            <a:ext cx="4724400" cy="5565775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Комплекс 1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Ходьба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друг за другом, на носках, на пятках, на внешней стороне стопы, «как солдатики, как цапли. Как куклы», приставным шагом в правую сторону. Бег друг за другом, подскоком с разным положением рук. Ходьба. Построение в звенья.</a:t>
            </a:r>
          </a:p>
          <a:p>
            <a:pPr algn="just"/>
            <a:r>
              <a:rPr lang="ru-RU" i="1" dirty="0">
                <a:latin typeface="Times New Roman" pitchFamily="18" charset="0"/>
                <a:cs typeface="Times New Roman" pitchFamily="18" charset="0"/>
              </a:rPr>
              <a:t>Упражнения без предметов: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1. «Язычок»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кинезиологическое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упражнение). «Нужно двигать язычком, он отплатит нам добром». Движения языком в разные стороны (8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2. «Гуси летят» (дыхательное упражнение). И.п. – о.с. «гуси высоко летят, на детей они, глядя». 1 – руки поднять в стороны (вдох); 2- руки опустить вниз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гу-у-у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!) Выдох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3. «Вот какая большая рыба». И.п. – о.с. 1, 3 – поднять руки вперед, 2, развести руки в сторону, 4 – и.п.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4. «Наклон». И.п. – стоя, ноги на ширине плеч. 1 – наклониться вниз, голову приподнять, смотреть вперед; 2-3 – развести руки в стороны; 4 – и.п.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5. «Присесть». И.п. – о.с. 1 – присесть, 2-3 – руки отвести назад, наклониться вперед; 4 –и.п.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6. «Самолет». И.п. – лежа на животе, руки впереди. 1-3 – руки в стороны, ноги и верхнюю часть туловища приподнять («у-у-у»); 4 – и.п. (4 раза).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7. «Попрыгаем!» И.п. – руки на поясе. Прыжки способом «ножницы» (8 прыжков по 2 раза).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8. «Часики» (дыхательное упражнение). И.п. – стоя, ноги слегка расставлены. «часики вперед идут. За собою нас ведут». 1 – взмахнуть руками вперед - «тик» (вдох); 2 – взмахнуть руками назад – «так» (выдох) (2 раза)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endParaRPr lang="ru-RU" dirty="0"/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294967295"/>
          </p:nvPr>
        </p:nvSpPr>
        <p:spPr>
          <a:xfrm>
            <a:off x="5778749" y="1188343"/>
            <a:ext cx="4680519" cy="5566470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Комплекс 2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 Ходьба друг за другом, на носках, на пятках, на внешней стороне стопы, «как цапли», с изменением темпа, с изменением направления, приставным шагом вперед. Бег друг за другом, с выведением прямых ног вперед, прямой галоп. Ходьба. Построение в звенья.</a:t>
            </a:r>
          </a:p>
          <a:p>
            <a:pPr algn="just"/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Упражнения без предметов: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1. «Глазки» (</a:t>
            </a:r>
            <a:r>
              <a:rPr lang="ru-RU" sz="4800" dirty="0" err="1">
                <a:latin typeface="Times New Roman" pitchFamily="18" charset="0"/>
                <a:cs typeface="Times New Roman" pitchFamily="18" charset="0"/>
              </a:rPr>
              <a:t>кинезиологическое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 упражнение). «Нужно глазки открывать, чудо чтоб не прозевать». Широко открывать и закрывать глаза с интервалом 30 секунд (6 раз).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2. «Гудок парохода» (дыхательное упражнение). И.п. – о.с. «прогудел наш пароход, в море всех он нас зовет». 1 – через нос с шумом набрать воздух; 2 – задержать дыхание на 2 -3 секунды; 3 – с шумом выдохнуть воздух через губы, сложенные трубочкой («у-у-у») (6 раз)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3. «Мотор». И.п. – о.с. 1-3 – согнуть руки в локтях и вращать их одна вокруг другой («</a:t>
            </a:r>
            <a:r>
              <a:rPr lang="ru-RU" sz="4800" dirty="0" err="1">
                <a:latin typeface="Times New Roman" pitchFamily="18" charset="0"/>
                <a:cs typeface="Times New Roman" pitchFamily="18" charset="0"/>
              </a:rPr>
              <a:t>р-р-р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») (6 раз).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4. «Наклоны». И.п. – ноги на ширине плеч, руки на поясе. 1 – наклониться вправо, 2 – и.п., 3- наклониться влево, 4 – и.п. (6 раз).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5. «Присядем». И.п. – стоя, ноги на ширине плеч. 1-3 – присесть, хлопнуть перед собой в ладоши, сказать «хлоп»; 4 – и.п. (6 раз)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6. «Поворот сидя». И.п. – сидя, ноги </a:t>
            </a:r>
            <a:r>
              <a:rPr lang="ru-RU" sz="4800" dirty="0" err="1">
                <a:latin typeface="Times New Roman" pitchFamily="18" charset="0"/>
                <a:cs typeface="Times New Roman" pitchFamily="18" charset="0"/>
              </a:rPr>
              <a:t>скрестно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, руки у плеч. 1-2 – поворот туловища вправо; 3-4 – и.п. То же в левую сторону (6 раз)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7. «Попрыгаем». И.п. – руки на поясе. Четыре прыжка вперед, назад в чередовании с ходьбой (6 раз).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8. «Насос». И.п. – о.с. «накачаем мы воды, чтобы поливать цветы». 1- наклонить туловище в сторону (вдох), 2 – руки скользят, при этом громко произносить </a:t>
            </a:r>
            <a:r>
              <a:rPr lang="ru-RU" sz="4800" dirty="0" err="1">
                <a:latin typeface="Times New Roman" pitchFamily="18" charset="0"/>
                <a:cs typeface="Times New Roman" pitchFamily="18" charset="0"/>
              </a:rPr>
              <a:t>с-с-с-с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 (выдох) (6 раз).</a:t>
            </a:r>
          </a:p>
          <a:p>
            <a:pPr algn="just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s://www.culture.ru/storage/images/34a20c3ceeb456e7225316a0c05902e9/33598eb96aa12c2fd55741b3f13ee85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6140" y="252239"/>
            <a:ext cx="1530170" cy="1224136"/>
          </a:xfrm>
          <a:prstGeom prst="rect">
            <a:avLst/>
          </a:prstGeom>
          <a:noFill/>
        </p:spPr>
      </p:pic>
      <p:pic>
        <p:nvPicPr>
          <p:cNvPr id="9" name="Picture 2" descr="https://dou44.edu-nv.ru/files/administrator.dou44_edu_nv_ru/%D0%A4%D0%98%D0%97%D0%9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31076" y="180231"/>
            <a:ext cx="1512168" cy="137158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474492" y="252239"/>
            <a:ext cx="446449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Комплексы утренней гимнастики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4" descr="https://ds05.infourok.ru/uploads/ex/00fd/000f08a4-712376da/hello_html_3000c2f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42244" y="6156894"/>
            <a:ext cx="1080120" cy="12863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phonoteka.org/uploads/posts/2021-04/1619257625_39-phonoteka_org-p-fon-dlya-sportivnoi-prezentatsii-v-detskom-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693400" cy="7561263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303213"/>
            <a:ext cx="10693400" cy="1260475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Апрель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0" y="1189038"/>
            <a:ext cx="4724400" cy="5565775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Комплекс 1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Ходьба друг за другом, на носках, на пятках, на внешней стороне стопы, с разным положением рук, с приставным шагом вперед. Бег друг за другом, спиной вперед, широким шагом. Ходьба. Построением в звенья.</a:t>
            </a:r>
          </a:p>
          <a:p>
            <a:pPr algn="just"/>
            <a:r>
              <a:rPr lang="ru-RU" i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пражнения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без предметов: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1. «Глазки»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кинезиологическое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упражнение). «Быстро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быстро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поморгай, потом глазкам отдых дай». Быстро моргать в течение 1-2 минут.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2. «Носик» (дыхательное упражнение). И.п. – о.с. «мы немного помычим и по носу постучим». 1 – сделать вдох носом; 2 – на выдохе протяжно тянуть «мм-м», одновременно постукивая по крыльям носа указательными пальцами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3. «Посмотри на ручку». И.п. – руки к плечам. 1- руки в стороны; 2-3 – посмотреть на правую (левую) руку; 4 – и.п.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4. «Полетели». И.п. – руки на поясе. 1 – руки через стороны вверх, 2 – и.п.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5. «Спиралька». И.п. – стоя, руки на поясе. 1 – наклониться вперед, 2 – влево, - 3 – назад, 4 – вправо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6. «Дотянись до носочка». И.п. – сидя, ноги врозь, руки на поясе. 1-3 – наклон к правой ноге; 4 и.п. То же к левой ноге (4 раза).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7. «Попрыгаем». И.п. – руки за спину. Прыжки на двух ногах на месте в чередовании с ходьбой (8 прыжков 2 раза).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8. «Петушок» (дыхательное упражнение). И.п. – о.с. «крыльями взмахнул петух, всех нас разбудил он вдруг». 1-2 – развести руки в стороны (вдох); 3-4 – опустить руки вниз, хлопать по бедрам (ку-ка-ре-ку!); выдох на каждый слог) (6 раз).</a:t>
            </a:r>
          </a:p>
          <a:p>
            <a:pPr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294967295"/>
          </p:nvPr>
        </p:nvSpPr>
        <p:spPr>
          <a:xfrm>
            <a:off x="5778749" y="1188343"/>
            <a:ext cx="4680519" cy="5566470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Комплекс 2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 Ходьба друг за другом, на носках, на пятках, на внешней стороне стопы, «как мышки, как цапли, как лягушки». Бег друг за другом, спиной вперед, прямой и боковой галоп. Ходьба. Построение в звенья.</a:t>
            </a:r>
          </a:p>
          <a:p>
            <a:pPr algn="just"/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Упражнения без предметов: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1. «Дерево» (</a:t>
            </a:r>
            <a:r>
              <a:rPr lang="ru-RU" sz="4800" dirty="0" err="1">
                <a:latin typeface="Times New Roman" pitchFamily="18" charset="0"/>
                <a:cs typeface="Times New Roman" pitchFamily="18" charset="0"/>
              </a:rPr>
              <a:t>кинезиологическое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 упражнение). «мы растем, растем, растем и до неба достаем». Сидя на корточках. Спрятать голову в колени, обхватив колени руками. Это семечко, которое постепенно прорастет и превратится в дерево. Медленно подняться на ноги, затем распрямит туловище, втягивая руки вверх (6раз),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2. «Трубач» (дыхательное упражнение) и.п. – ноги вместе, руки перед грудью, кулачки сжаты трубочкой. «За собой трубач зовет, он здоровье нам дает». 1 – вдох; 2 – медленный выдох с громким произнесением звука «</a:t>
            </a:r>
            <a:r>
              <a:rPr lang="ru-RU" sz="4800" dirty="0" err="1">
                <a:latin typeface="Times New Roman" pitchFamily="18" charset="0"/>
                <a:cs typeface="Times New Roman" pitchFamily="18" charset="0"/>
              </a:rPr>
              <a:t>ф-ф-ф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» (6 раз).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3. «Потянись». И.п. – руки к плечам, кисть сжать в кулачок. 1-2 – руки поднять, посмотреть на них, потянуться; 3-4 и.п. (6 раз).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4. «Покачаемся». И.п. – стоя, ноги врозь, руки за спину. 1-2 – наклоняться вправо – влево, 3-4 – и.п. (6 раз).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5. «Дотянись до колена». И.п. – сидя, ноги </a:t>
            </a:r>
            <a:r>
              <a:rPr lang="ru-RU" sz="4800" dirty="0" err="1">
                <a:latin typeface="Times New Roman" pitchFamily="18" charset="0"/>
                <a:cs typeface="Times New Roman" pitchFamily="18" charset="0"/>
              </a:rPr>
              <a:t>скрестно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, руки на поясе. 1-2 – наклониться к правому колену, стараться дотянуться лбом до колена; 3-4 и.п. То же к левой ноге. (4 раза).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6. «Уголок одной ногой». И.п. – лежа на спине, руки вдоль туловища. 1-2 – правую ногу вверх; 3-4 и.п. То же левой ногой. (4 раза)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7. «Попрыгаем!» И.п. – о.с. Прыжки вокруг себя в правую и левую сторону в чередовании с ходьбой (4 раза).</a:t>
            </a:r>
          </a:p>
          <a:p>
            <a:pPr algn="just"/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s://www.culture.ru/storage/images/34a20c3ceeb456e7225316a0c05902e9/33598eb96aa12c2fd55741b3f13ee85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6140" y="252239"/>
            <a:ext cx="1530170" cy="1224136"/>
          </a:xfrm>
          <a:prstGeom prst="rect">
            <a:avLst/>
          </a:prstGeom>
          <a:noFill/>
        </p:spPr>
      </p:pic>
      <p:pic>
        <p:nvPicPr>
          <p:cNvPr id="9" name="Picture 2" descr="https://dou44.edu-nv.ru/files/administrator.dou44_edu_nv_ru/%D0%A4%D0%98%D0%97%D0%9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82468" y="180231"/>
            <a:ext cx="1428998" cy="129614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618508" y="252239"/>
            <a:ext cx="432048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Комплексы утренней гимнастики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4" descr="https://ds05.infourok.ru/uploads/ex/00fd/000f08a4-712376da/hello_html_3000c2f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47100" y="6139879"/>
            <a:ext cx="1042171" cy="1241151"/>
          </a:xfrm>
          <a:prstGeom prst="rect">
            <a:avLst/>
          </a:prstGeom>
          <a:noFill/>
        </p:spPr>
      </p:pic>
      <p:pic>
        <p:nvPicPr>
          <p:cNvPr id="13" name="Picture 2" descr="https://image.jimcdn.com/app/cms/image/transf/none/path/s2987925a105748ea/image/i315dee7f6a890f19/version/1400264188/imag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1168992" y="6084887"/>
            <a:ext cx="1307523" cy="1476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phonoteka.org/uploads/posts/2021-04/1619257625_39-phonoteka_org-p-fon-dlya-sportivnoi-prezentatsii-v-detskom-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693400" cy="7561263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303213"/>
            <a:ext cx="10693400" cy="1260475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Май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666180" y="1189038"/>
            <a:ext cx="4608512" cy="5565775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Комплекс 1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Ходьба друг за другом, на носках, на пятках, на внешней стороне стопы, «как солдатики, как пингвины», бег друг за другом, с изменением направления, спиной вперед. Ходьба. Построение в звенья.</a:t>
            </a:r>
          </a:p>
          <a:p>
            <a:pPr algn="just"/>
            <a:r>
              <a:rPr lang="ru-RU" i="1" dirty="0">
                <a:latin typeface="Times New Roman" pitchFamily="18" charset="0"/>
                <a:cs typeface="Times New Roman" pitchFamily="18" charset="0"/>
              </a:rPr>
              <a:t>Упражнения без предметов: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1. «Язычок»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кинезиологическое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упражнение). «Поиграем с язычком, он поможет вам потом». Свертывание язычка в трубочку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2 . «Крылья» (дыхательное упражнение). И.п. – стоя, ноги слегка расставлены. «крылья вместо рук у нас, так летим мы – высший класс». 1-2 – руки через стороны поднять (вдох), 3-4 – руки через стороны опустить (выдох)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3. «Растягивание резины». И.п. – стоя, руки перед грудью. 1-3 – с усилием развести руки в стороны. 4 – и.п.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4. «Сделай окошечко». И.п. – стоя, ноги врозь, руки на поясе. 1-2 – сделать поворот вправо, руки перед собой, сделать «окошечко», соединив большие пальцы рук. 3-4 – и.п.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5. «Засыпающий лебедь». И.п. – сидя на полу, ногу разведены в стороны, руки сзади в упоре. 1-2 – руки через стороны поднять, наклониться вперед, руки положить на пол ближе к пяткам. 3-4 – руки поднять; 5-6 – и.п. (6 раз).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6. «Заборчик». И.п. – лежа на спине, руки вдоль туловища. 1-2 – поднять руки и ноги параллельно. 3-4 – и.п. (4 раза).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7. «Попрыгаем». И.п. – ноги слегка расставить, руки на поясе. Прыжки, продвигаясь вперед, в чередовании с ходьбой (10 прыжков по 2 раза).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8. «Насос». И.п. – о.с. «накачаем мы воды, чтобы поливать цветы». 1- наклонить туловище в сторону (вдох), 2 – руки скользят, при этом громко произносить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с-с-с-с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(выдох) (6 раз).</a:t>
            </a:r>
          </a:p>
          <a:p>
            <a:pPr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294967295"/>
          </p:nvPr>
        </p:nvSpPr>
        <p:spPr>
          <a:xfrm>
            <a:off x="5490717" y="1188343"/>
            <a:ext cx="4320479" cy="5566470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Комплекс 2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 Ходьба друг за другом, на носках, на пятках, на внешней стороне стопы, боковым приставным шагом в правую и левую сторону. Бег друг за другом, боковой галоп. Ходьба друг за другом. Построение в звенья.</a:t>
            </a:r>
          </a:p>
          <a:p>
            <a:pPr algn="just"/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Упражнения с гантелями: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1. «Язычок» (</a:t>
            </a:r>
            <a:r>
              <a:rPr lang="ru-RU" sz="4800" dirty="0" err="1">
                <a:latin typeface="Times New Roman" pitchFamily="18" charset="0"/>
                <a:cs typeface="Times New Roman" pitchFamily="18" charset="0"/>
              </a:rPr>
              <a:t>кинезиологическое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 упражнение). «Поиграем с язычком, он поможет вам потом». Свертывание язычка в трубочку (6 раз).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2. «Ушки» (дыхательное упражнение). И.п. – о.с. «ушки слышать все хотят про ребят и про зверят». 1 – наклонить голову вправо, сделать сильный вдох; 2 – наклонить голову влево, сделать произвольный выдох (2 раза).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3. «Боксер». И.п. – стоя, руки с гантелями перед грудью, кисти сжать в кулак. 1 – быстро вынести вперед правую руку. 2 – и.п. То же левой рукой (6 раз).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4. «Потанцуем». И.п. – стоя, руки с гантелями внизу, ноги врозь. 1-2 – повернуться вправо (влево), руки с гантелями в стороны. 3-4 – и.п. (6 раз)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5. «Оглянись». И.п. – стоя на коленях, ноги вместе, руки с гантелями на бедрах. 1-2 – повернуться вправо, руки с гантелями вправо. 3-4 – и.п. То же в левую сторону (6 раз).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6. «Клубочек». И.п. – лежа на спине, руки с гантелями вдоль туловища. 1-2 – согнуть ноги, голову к коленям, колени обхватить руками с гантелями. 3-4 – и.п. (4 раза)</a:t>
            </a:r>
          </a:p>
          <a:p>
            <a:pPr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7. «Попрыгаем!» И.п. – руки с гантелями за спиной. (8 подскоков вправо, ходьба, 8 подскоков влево-2 раза).</a:t>
            </a:r>
          </a:p>
          <a:p>
            <a:pPr algn="just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«Трубач» (дыхательное упражнение) и.п. – ноги вместе, руки перед грудью, кулачки сжаты трубочкой. «За собой трубач зовет, он здоровье нам дает». 1 – вдох; 2 – медленный выдох с громким произнесением звука «</a:t>
            </a:r>
            <a:r>
              <a:rPr lang="ru-RU" sz="4800" dirty="0" err="1">
                <a:latin typeface="Times New Roman" pitchFamily="18" charset="0"/>
                <a:cs typeface="Times New Roman" pitchFamily="18" charset="0"/>
              </a:rPr>
              <a:t>ф-ф-ф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» (6 раз).</a:t>
            </a:r>
          </a:p>
          <a:p>
            <a:pPr algn="just"/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4800" dirty="0"/>
              <a:t/>
            </a:r>
            <a:br>
              <a:rPr lang="ru-RU" sz="4800" dirty="0"/>
            </a:br>
            <a:endParaRPr lang="ru-RU" sz="4800" dirty="0"/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https://dou44.edu-nv.ru/files/administrator.dou44_edu_nv_ru/%D0%A4%D0%98%D0%97%D0%9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59068" y="180231"/>
            <a:ext cx="1452398" cy="1317368"/>
          </a:xfrm>
          <a:prstGeom prst="rect">
            <a:avLst/>
          </a:prstGeom>
          <a:noFill/>
        </p:spPr>
      </p:pic>
      <p:pic>
        <p:nvPicPr>
          <p:cNvPr id="2050" name="Picture 2" descr="https://www.culture.ru/storage/images/34a20c3ceeb456e7225316a0c05902e9/33598eb96aa12c2fd55741b3f13ee85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6140" y="252239"/>
            <a:ext cx="1530170" cy="122413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402484" y="252239"/>
            <a:ext cx="439248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Комплексы утренней гимнастики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 descr="https://ds05.infourok.ru/uploads/ex/00fd/000f08a4-712376da/hello_html_3000c2f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4292" y="6300911"/>
            <a:ext cx="1058294" cy="1260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2056</Words>
  <Application>Microsoft Office PowerPoint</Application>
  <PresentationFormat>Произвольный</PresentationFormat>
  <Paragraphs>237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Сентябрь </vt:lpstr>
      <vt:lpstr>Октябрь  </vt:lpstr>
      <vt:lpstr>Ноябрь  </vt:lpstr>
      <vt:lpstr>Декабрь  </vt:lpstr>
      <vt:lpstr>Январь  </vt:lpstr>
      <vt:lpstr>Февраль  </vt:lpstr>
      <vt:lpstr>Март  </vt:lpstr>
      <vt:lpstr>Апрель  </vt:lpstr>
      <vt:lpstr>Май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Сентябрь </dc:title>
  <dc:creator>Проповедник</dc:creator>
  <cp:lastModifiedBy>Проповедник</cp:lastModifiedBy>
  <cp:revision>20</cp:revision>
  <dcterms:created xsi:type="dcterms:W3CDTF">2022-01-19T17:36:18Z</dcterms:created>
  <dcterms:modified xsi:type="dcterms:W3CDTF">2022-10-29T10:32:16Z</dcterms:modified>
</cp:coreProperties>
</file>