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62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4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5899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03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546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817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29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3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36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6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0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67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28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352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0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1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BE32-E25D-4D91-A276-63434444FEC0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1D18D0-6953-4572-823A-253FE7508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9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0730" y="1186004"/>
            <a:ext cx="7766936" cy="1646302"/>
          </a:xfrm>
        </p:spPr>
        <p:txBody>
          <a:bodyPr/>
          <a:lstStyle/>
          <a:p>
            <a:pPr algn="ctr"/>
            <a:r>
              <a:rPr lang="ru-RU" dirty="0" smtClean="0"/>
              <a:t>Нарушение связи между подлежащим и сказуемым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0730" y="4025796"/>
            <a:ext cx="7766936" cy="1096899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4200" b="1" dirty="0" smtClean="0"/>
              <a:t>Те</a:t>
            </a:r>
            <a:r>
              <a:rPr lang="ru-RU" sz="4200" dirty="0" smtClean="0"/>
              <a:t> </a:t>
            </a:r>
            <a:r>
              <a:rPr lang="en-US" sz="4200" dirty="0" smtClean="0"/>
              <a:t>, </a:t>
            </a:r>
            <a:r>
              <a:rPr lang="ru-RU" sz="4200" b="1" dirty="0" smtClean="0"/>
              <a:t>кто</a:t>
            </a:r>
            <a:r>
              <a:rPr lang="ru-RU" sz="4200" dirty="0" smtClean="0"/>
              <a:t> увлеченно </a:t>
            </a:r>
            <a:r>
              <a:rPr lang="ru-RU" sz="4200" b="1" dirty="0" smtClean="0"/>
              <a:t>работает</a:t>
            </a:r>
            <a:r>
              <a:rPr lang="ru-RU" sz="4200" dirty="0" smtClean="0"/>
              <a:t> в какой бы то ни было области знаний </a:t>
            </a:r>
            <a:r>
              <a:rPr lang="en-US" sz="4200" dirty="0" smtClean="0"/>
              <a:t>,</a:t>
            </a:r>
            <a:r>
              <a:rPr lang="ru-RU" sz="4200" dirty="0" smtClean="0"/>
              <a:t> часто </a:t>
            </a:r>
            <a:r>
              <a:rPr lang="ru-RU" sz="4200" b="1" dirty="0" smtClean="0"/>
              <a:t>становится новатором</a:t>
            </a:r>
            <a:r>
              <a:rPr lang="ru-RU" sz="4200" dirty="0" smtClean="0"/>
              <a:t>.</a:t>
            </a:r>
          </a:p>
          <a:p>
            <a:pPr algn="l"/>
            <a:r>
              <a:rPr lang="ru-RU" sz="2400" dirty="0" smtClean="0"/>
              <a:t>Те часто становятся новаторами</a:t>
            </a:r>
          </a:p>
          <a:p>
            <a:pPr algn="l"/>
            <a:r>
              <a:rPr lang="ru-RU" sz="2400" dirty="0" smtClean="0"/>
              <a:t>Кто увлеченно работает в какой бы то ни было области знаний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406512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Нарушение в построении сложного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074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На уроке литературы мы решили то </a:t>
            </a:r>
            <a:r>
              <a:rPr lang="en-US" sz="3200" dirty="0" smtClean="0"/>
              <a:t>, </a:t>
            </a:r>
            <a:r>
              <a:rPr lang="ru-RU" sz="3200" dirty="0" smtClean="0"/>
              <a:t>что в своих рассказах А.П </a:t>
            </a:r>
            <a:r>
              <a:rPr lang="ru-RU" sz="3200" dirty="0" smtClean="0"/>
              <a:t>.Чехов </a:t>
            </a:r>
            <a:r>
              <a:rPr lang="ru-RU" sz="3200" dirty="0" smtClean="0"/>
              <a:t>по-новому показал тип «маленького человека</a:t>
            </a:r>
            <a:r>
              <a:rPr lang="ru-RU" sz="3200" dirty="0" smtClean="0"/>
              <a:t>»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90041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464360"/>
              </p:ext>
            </p:extLst>
          </p:nvPr>
        </p:nvGraphicFramePr>
        <p:xfrm>
          <a:off x="334978" y="787651"/>
          <a:ext cx="11608666" cy="6524273"/>
        </p:xfrm>
        <a:graphic>
          <a:graphicData uri="http://schemas.openxmlformats.org/drawingml/2006/table">
            <a:tbl>
              <a:tblPr/>
              <a:tblGrid>
                <a:gridCol w="3719507"/>
                <a:gridCol w="535609"/>
                <a:gridCol w="7353550"/>
              </a:tblGrid>
              <a:tr h="4130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ГРАММАТИЧЕСКИЕ ОШИБКИ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ПРЕДЛОЖЕНИЯ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36944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А) нарушение в построении предложения с причастным оборотом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Б) нарушение связи между подлежащим и сказуемым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В) ошибка в построении предложения с деепричастным оборотом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Г) нарушение в построении предложения с несогласованным приложением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Д) неправильное употребление падежной формы существительного с предлогом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1) Современная любительская астрономия — это престижное хобби, в которое многие вкладывают тысячи</a:t>
                      </a:r>
                    </a:p>
                    <a:p>
                      <a:pPr algn="just" fontAlgn="t"/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</a:rPr>
                        <a:t>долларов.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2) По окончании сеанса на выходе из кинозала каждый посетитель обязан лично сдать 3D очки контролеру.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3) В повести А.С. Пушкина «Дубровском» изображены картины крепостного прошлого России.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4) В «Василии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</a:rPr>
                        <a:t>Тёркине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» автор восхищается подвигом русского солдата, сохраняющим верность долгу и отчизне.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5) Благодаря обучения в медицинском институте Устименко стал работать сельским врачом.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6) Приводя примеры истинной любви, многие учащиеся обращались к «Гранатовому браслету».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7) Кто, как не сама природа, научила будущего скульптора пристальнее вглядываться в формы предметов?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8) Создавая метеорологический прогноз, учёными обрабатывается большой статистический материал.</a:t>
                      </a:r>
                    </a:p>
                    <a:p>
                      <a:pPr algn="just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9) Главная цель науки — доставлять людям внутреннее удовлетворение, а не приносить материальные выгоды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</a:p>
                    <a:p>
                      <a:pPr algn="just" fontAlgn="t"/>
                      <a:endParaRPr lang="ru-RU" sz="180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 fontAlgn="t"/>
                      <a:endParaRPr lang="ru-RU" sz="180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just" fontAlgn="t"/>
                      <a:endParaRPr lang="ru-RU" sz="180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094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819858"/>
              </p:ext>
            </p:extLst>
          </p:nvPr>
        </p:nvGraphicFramePr>
        <p:xfrm>
          <a:off x="780030" y="570706"/>
          <a:ext cx="8494599" cy="4204495"/>
        </p:xfrm>
        <a:graphic>
          <a:graphicData uri="http://schemas.openxmlformats.org/drawingml/2006/table">
            <a:tbl>
              <a:tblPr/>
              <a:tblGrid>
                <a:gridCol w="2381250"/>
                <a:gridCol w="342900"/>
                <a:gridCol w="5770449"/>
              </a:tblGrid>
              <a:tr h="350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ГРАММАТИЧЕСКИЕ ОШИБКИ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ПРЕДЛОЖЕНИЯ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5412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А) нарушение в построении предложения с причастным оборотом</a:t>
                      </a:r>
                    </a:p>
                    <a:p>
                      <a:pPr algn="just" fontAlgn="t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Б) нарушение связи между подлежащим и сказуемым</a:t>
                      </a:r>
                    </a:p>
                    <a:p>
                      <a:pPr algn="just" fontAlgn="t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В) ошибка в построении предложения с деепричастным оборотом</a:t>
                      </a:r>
                    </a:p>
                    <a:p>
                      <a:pPr algn="just" fontAlgn="t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Г) нарушение в построении предложения с несогласованным приложением</a:t>
                      </a:r>
                    </a:p>
                    <a:p>
                      <a:pPr algn="just" fontAlgn="t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Д) неправильное употребление падежной формы существительного с предлогом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1) Считается, что нотную грамоту придумал знаменитый греческий математик Пифагор.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2) А. С. Пушкин в романе в стихах «Евгении Онегине» рисует картины жизни Петербурга и Москвы.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3) Для записи нот египтяне использовали иероглифы, обозначающие небесные светила, и по ним позже удалось датировать возникновение нотных символов у египтян.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4) Группа популяций разных видов, населяющие определённую территорию, образует сообщество.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5) Каждый человек видит жизненный идеал по-своему, согласно своего характера и моральных устоев.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6) Хоть автор и не мечтал работать на шахте, но в состоянии испуга он подумал, что это не такая уж и плохая участь.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7) Те, кто читал роман Л. Н. Толстого «Война и мир», помнит описание Бородинского сражения.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8) Готовясь к устному выступлению, понадобится личная убеждённость оратора.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9) Многие тысячи лет Лена несет к океану ил, песок и мелкую гальку, которые, оседая на дне моря Лаптевых, образуют обширную дельту.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245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7370"/>
              </p:ext>
            </p:extLst>
          </p:nvPr>
        </p:nvGraphicFramePr>
        <p:xfrm>
          <a:off x="0" y="600076"/>
          <a:ext cx="9420226" cy="3924300"/>
        </p:xfrm>
        <a:graphic>
          <a:graphicData uri="http://schemas.openxmlformats.org/drawingml/2006/table">
            <a:tbl>
              <a:tblPr/>
              <a:tblGrid>
                <a:gridCol w="3140076"/>
                <a:gridCol w="452172"/>
                <a:gridCol w="5827978"/>
              </a:tblGrid>
              <a:tr h="2943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ГРАММАТИЧЕСКИЕ ОШИБКИ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ПРЕДЛОЖЕНИЯ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2997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А) нарушение в построении предложения с причастным оборотом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Б) нарушение в построении предложения с несогласованным приложением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В) нарушение связи между подлежащим и сказуемым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Г) ошибка в построении сложного предложения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Д) нарушение видовременной соотнесённости глагольных форм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1) Каждый из создателей этого фильма сказали на его премьере несколько слов о процессе съёмок.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2) Всё вокруг: лес, поле, журчащий ручей — было красиво необыкновенно трогательной красотой, так много говорящие русскому сердцу.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3) Учитель указал о том, что в сочинении есть ошибки.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4) В детстве особенно важно научиться любить природу и понять её красоту и тайну.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5) Все, кто пришёл на матч, остались довольны игрой нашей футбольной команды.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6) Туристы направились к леснику, жившему возле небольшого лесного озера.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7) Помню, как я прятался от людей, скрывался в одному мне известных уголках.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8) В сентябрьском номере журнала «Уюта» можно прочитать ряд статей о том, как дом сделать теплее, а проживание в нём — экономичнее.</a:t>
                      </a:r>
                    </a:p>
                    <a:p>
                      <a:pPr algn="just" fontAlgn="t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9) Редки и счастливы посещающие нас мгновения, когда мы опять можем почувствовать себя детьми.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04938" y="25765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71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Ошибки в построении предложения с однородными членами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20800"/>
            <a:ext cx="9798755" cy="553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Петровскими преобразованиями были охвачены не только сферы экономики </a:t>
            </a:r>
            <a:r>
              <a:rPr lang="en-US" sz="3200" dirty="0" smtClean="0"/>
              <a:t>, </a:t>
            </a:r>
            <a:r>
              <a:rPr lang="ru-RU" sz="3200" dirty="0" smtClean="0"/>
              <a:t>системы власти и управления </a:t>
            </a:r>
            <a:r>
              <a:rPr lang="en-US" sz="3200" dirty="0" smtClean="0"/>
              <a:t>, </a:t>
            </a:r>
            <a:r>
              <a:rPr lang="ru-RU" sz="3200" dirty="0" smtClean="0"/>
              <a:t>а также культура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b="1" dirty="0" smtClean="0"/>
              <a:t>Три признака однородности.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Относятся к одному и тому же слову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отвечают на один и тот же вопрос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Одна и та же синтаксическая функция в предложении</a:t>
            </a:r>
          </a:p>
          <a:p>
            <a:pPr marL="514350" indent="-514350">
              <a:buAutoNum type="arabicPeriod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3157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Нарушения  в построении предложения с причастным оборотом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За последним поворотом открылась широкая дорога, по которой шли впряженные волы в большую груженную арбу.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8006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Нарушения в построении предложения с деепричастным оборотом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045" y="142725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Наслаждаясь теплым летним днём</a:t>
            </a:r>
            <a:r>
              <a:rPr lang="en-US" sz="3200" dirty="0" smtClean="0"/>
              <a:t>, </a:t>
            </a:r>
            <a:r>
              <a:rPr lang="ru-RU" sz="3200" dirty="0" smtClean="0"/>
              <a:t>ощущается запах созревших трав.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7195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2194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Нарушение в построении предложения с несогласованным приложением.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22994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Даниель Дефо – английский писатель </a:t>
            </a:r>
            <a:r>
              <a:rPr lang="en-US" sz="3200" dirty="0" smtClean="0"/>
              <a:t>, </a:t>
            </a:r>
            <a:r>
              <a:rPr lang="ru-RU" sz="3200" dirty="0" smtClean="0"/>
              <a:t>автор известного романа </a:t>
            </a:r>
            <a:r>
              <a:rPr lang="en-US" sz="3200" dirty="0" smtClean="0"/>
              <a:t>”</a:t>
            </a:r>
            <a:r>
              <a:rPr lang="ru-RU" sz="3200" dirty="0" smtClean="0"/>
              <a:t> </a:t>
            </a:r>
            <a:r>
              <a:rPr lang="ru-RU" sz="3200" dirty="0" smtClean="0"/>
              <a:t>Робинзона </a:t>
            </a:r>
            <a:r>
              <a:rPr lang="ru-RU" sz="3200" dirty="0" smtClean="0"/>
              <a:t>Крузо</a:t>
            </a:r>
            <a:r>
              <a:rPr lang="en-US" sz="3200" dirty="0" smtClean="0"/>
              <a:t>”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5872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25148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Нарушения вида -временной соотнесенности глагольных форм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5652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Осенью целыми днями шли холодные дожди – земля пропитается водой ,поэтому дороги размыло.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15971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Неправильное построение предложения с косвенной речью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551" y="125642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err="1" smtClean="0"/>
              <a:t>Кирила</a:t>
            </a:r>
            <a:r>
              <a:rPr lang="ru-RU" sz="3200" dirty="0" smtClean="0"/>
              <a:t> Петрович спросил Машу </a:t>
            </a:r>
            <a:r>
              <a:rPr lang="en-US" sz="3200" dirty="0" smtClean="0"/>
              <a:t>, </a:t>
            </a:r>
            <a:r>
              <a:rPr lang="ru-RU" sz="3200" dirty="0" smtClean="0"/>
              <a:t>где ты была весь вечер?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5046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Неправильное употребление падежной формы </a:t>
            </a:r>
            <a:r>
              <a:rPr lang="ru-RU" dirty="0" smtClean="0"/>
              <a:t>существительного </a:t>
            </a:r>
            <a:r>
              <a:rPr lang="ru-RU" dirty="0" smtClean="0"/>
              <a:t>с предлогом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08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Пример:</a:t>
            </a:r>
          </a:p>
          <a:p>
            <a:pPr marL="0" indent="0">
              <a:buNone/>
            </a:pPr>
            <a:r>
              <a:rPr lang="ru-RU" sz="2800" dirty="0" smtClean="0"/>
              <a:t>В архиве дела должны храниться 96 лет</a:t>
            </a:r>
            <a:r>
              <a:rPr lang="en-US" sz="2800" dirty="0" smtClean="0"/>
              <a:t>, </a:t>
            </a:r>
            <a:r>
              <a:rPr lang="ru-RU" sz="2800" dirty="0" smtClean="0"/>
              <a:t>а по истечению этого срока они подлежат уничтожению.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5150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5445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Неправильное употребление имени </a:t>
            </a:r>
            <a:br>
              <a:rPr lang="ru-RU" dirty="0" smtClean="0"/>
            </a:br>
            <a:r>
              <a:rPr lang="ru-RU" dirty="0" smtClean="0"/>
              <a:t>числительного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64296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Пример:</a:t>
            </a:r>
          </a:p>
          <a:p>
            <a:pPr marL="0" indent="0">
              <a:buNone/>
            </a:pPr>
            <a:r>
              <a:rPr lang="ru-RU" sz="3200" dirty="0" smtClean="0"/>
              <a:t>Вследствие длительного отсутствия катера на поиски судна было отправлено двое самолётов.  </a:t>
            </a:r>
          </a:p>
        </p:txBody>
      </p:sp>
    </p:spTree>
    <p:extLst>
      <p:ext uri="{BB962C8B-B14F-4D97-AF65-F5344CB8AC3E}">
        <p14:creationId xmlns:p14="http://schemas.microsoft.com/office/powerpoint/2010/main" val="269016881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177</TotalTime>
  <Words>895</Words>
  <Application>Microsoft Office PowerPoint</Application>
  <PresentationFormat>Широкоэкранный</PresentationFormat>
  <Paragraphs>94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Грань</vt:lpstr>
      <vt:lpstr>Нарушение связи между подлежащим и сказуемым</vt:lpstr>
      <vt:lpstr>Ошибки в построении предложения с однородными членами</vt:lpstr>
      <vt:lpstr>Нарушения  в построении предложения с причастным оборотом </vt:lpstr>
      <vt:lpstr>Нарушения в построении предложения с деепричастным оборотом </vt:lpstr>
      <vt:lpstr>Нарушение в построении предложения с несогласованным приложением. </vt:lpstr>
      <vt:lpstr>Нарушения вида -временной соотнесенности глагольных форм</vt:lpstr>
      <vt:lpstr>Неправильное построение предложения с косвенной речью</vt:lpstr>
      <vt:lpstr>Неправильное употребление падежной формы существительного с предлогом</vt:lpstr>
      <vt:lpstr>Неправильное употребление имени  числительного</vt:lpstr>
      <vt:lpstr>Нарушение в построении сложного предложения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связи между подлежащим и сказуемым</dc:title>
  <dc:creator>Chaba</dc:creator>
  <cp:lastModifiedBy>Станислав Кулаков</cp:lastModifiedBy>
  <cp:revision>15</cp:revision>
  <dcterms:created xsi:type="dcterms:W3CDTF">2020-11-12T14:31:56Z</dcterms:created>
  <dcterms:modified xsi:type="dcterms:W3CDTF">2020-11-13T10:13:57Z</dcterms:modified>
</cp:coreProperties>
</file>