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6" d="100"/>
          <a:sy n="76" d="100"/>
        </p:scale>
        <p:origin x="72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EA37A-5348-430C-B32F-70CA6747DC36}" type="datetimeFigureOut">
              <a:rPr lang="ru-RU" smtClean="0"/>
              <a:t>25.06.2021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CA96D-1C3A-448A-88CE-D70E333477E6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9562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EA37A-5348-430C-B32F-70CA6747DC36}" type="datetimeFigureOut">
              <a:rPr lang="ru-RU" smtClean="0"/>
              <a:t>25.06.2021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CA96D-1C3A-448A-88CE-D70E333477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76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EA37A-5348-430C-B32F-70CA6747DC36}" type="datetimeFigureOut">
              <a:rPr lang="ru-RU" smtClean="0"/>
              <a:t>25.06.2021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CA96D-1C3A-448A-88CE-D70E333477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526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EA37A-5348-430C-B32F-70CA6747DC36}" type="datetimeFigureOut">
              <a:rPr lang="ru-RU" smtClean="0"/>
              <a:t>25.06.2021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CA96D-1C3A-448A-88CE-D70E333477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860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EA37A-5348-430C-B32F-70CA6747DC36}" type="datetimeFigureOut">
              <a:rPr lang="ru-RU" smtClean="0"/>
              <a:t>25.06.2021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CA96D-1C3A-448A-88CE-D70E333477E6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9082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EA37A-5348-430C-B32F-70CA6747DC36}" type="datetimeFigureOut">
              <a:rPr lang="ru-RU" smtClean="0"/>
              <a:t>25.06.2021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CA96D-1C3A-448A-88CE-D70E333477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316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EA37A-5348-430C-B32F-70CA6747DC36}" type="datetimeFigureOut">
              <a:rPr lang="ru-RU" smtClean="0"/>
              <a:t>25.06.2021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CA96D-1C3A-448A-88CE-D70E333477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3210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EA37A-5348-430C-B32F-70CA6747DC36}" type="datetimeFigureOut">
              <a:rPr lang="ru-RU" smtClean="0"/>
              <a:t>25.06.2021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CA96D-1C3A-448A-88CE-D70E333477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591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EA37A-5348-430C-B32F-70CA6747DC36}" type="datetimeFigureOut">
              <a:rPr lang="ru-RU" smtClean="0"/>
              <a:t>25.06.2021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CA96D-1C3A-448A-88CE-D70E333477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9068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EEEA37A-5348-430C-B32F-70CA6747DC36}" type="datetimeFigureOut">
              <a:rPr lang="ru-RU" smtClean="0"/>
              <a:t>25.06.2021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6CA96D-1C3A-448A-88CE-D70E333477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292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EA37A-5348-430C-B32F-70CA6747DC36}" type="datetimeFigureOut">
              <a:rPr lang="ru-RU" smtClean="0"/>
              <a:t>25.06.2021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CA96D-1C3A-448A-88CE-D70E333477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4686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DEEEA37A-5348-430C-B32F-70CA6747DC36}" type="datetimeFigureOut">
              <a:rPr lang="ru-RU" smtClean="0"/>
              <a:t>25.06.2021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996CA96D-1C3A-448A-88CE-D70E333477E6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3476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E9A803-57BC-4AAC-B3AF-355B8B7767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2670048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Иван Захарович Суриков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0CD6952-9390-4524-937C-1CF8052519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6800" y="4366720"/>
            <a:ext cx="10058400" cy="1143000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«Детство»</a:t>
            </a:r>
          </a:p>
        </p:txBody>
      </p:sp>
    </p:spTree>
    <p:extLst>
      <p:ext uri="{BB962C8B-B14F-4D97-AF65-F5344CB8AC3E}">
        <p14:creationId xmlns:p14="http://schemas.microsoft.com/office/powerpoint/2010/main" val="22656340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F96D3B-A685-4965-81DF-01926D2BA6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D59EB2A-788F-4D1A-A823-BFCA5EB513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86603"/>
            <a:ext cx="10058400" cy="5582491"/>
          </a:xfrm>
        </p:spPr>
        <p:txBody>
          <a:bodyPr/>
          <a:lstStyle/>
          <a:p>
            <a:pPr fontAlgn="t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Золотая клетка</a:t>
            </a:r>
            <a:b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 сучке висит;</a:t>
            </a:r>
            <a:b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 этой клетке птица</a:t>
            </a:r>
            <a:b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Точно жар горит;</a:t>
            </a:r>
            <a:endParaRPr lang="ru-RU" sz="3600" b="1" dirty="0">
              <a:solidFill>
                <a:schemeClr val="tx2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t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Прыгает в той клетке,</a:t>
            </a:r>
            <a:b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Весело поёт,</a:t>
            </a:r>
            <a:b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Ярким, чудным светом</a:t>
            </a:r>
            <a:b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Сад весь обдаёт.</a:t>
            </a:r>
            <a:endParaRPr lang="ru-RU" sz="3600" b="1" dirty="0">
              <a:solidFill>
                <a:schemeClr val="tx2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59847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CA206E-935A-474C-8A96-0A05310965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7381595-2D12-4AA6-8C7B-3E02474EE4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381000"/>
            <a:ext cx="10058400" cy="5488094"/>
          </a:xfrm>
        </p:spPr>
        <p:txBody>
          <a:bodyPr>
            <a:normAutofit/>
          </a:bodyPr>
          <a:lstStyle/>
          <a:p>
            <a:pPr fontAlgn="t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Вот я к ней подкрался</a:t>
            </a:r>
            <a:b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 за клетку — хвать!</a:t>
            </a:r>
            <a:b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 хотел из сада</a:t>
            </a:r>
            <a:b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 птицею бежать.</a:t>
            </a:r>
            <a:endParaRPr lang="ru-RU" sz="3600" b="1" dirty="0">
              <a:solidFill>
                <a:schemeClr val="tx2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 не тут-то было!</a:t>
            </a:r>
            <a:b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Поднялся шум-звон;</a:t>
            </a:r>
            <a:b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Набежала стража</a:t>
            </a:r>
            <a:b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 сад со всех сторон.</a:t>
            </a:r>
            <a:endParaRPr lang="ru-RU" sz="3600" b="1" dirty="0">
              <a:solidFill>
                <a:schemeClr val="tx2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36763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7A96CB-66F1-442D-976B-176DA1420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D19C01B-5A1D-4970-AB9D-35C202849A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86603"/>
            <a:ext cx="10058400" cy="6571397"/>
          </a:xfrm>
        </p:spPr>
        <p:txBody>
          <a:bodyPr>
            <a:normAutofit fontScale="25000" lnSpcReduction="20000"/>
          </a:bodyPr>
          <a:lstStyle/>
          <a:p>
            <a:pPr fontAlgn="t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128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Руки мне скрутили</a:t>
            </a:r>
            <a:br>
              <a:rPr lang="ru-RU" sz="128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8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 ведут меня…</a:t>
            </a:r>
            <a:br>
              <a:rPr lang="ru-RU" sz="128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8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И, дрожа от страха,</a:t>
            </a:r>
            <a:br>
              <a:rPr lang="ru-RU" sz="128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8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Просыпаюсь я.</a:t>
            </a:r>
            <a:endParaRPr lang="ru-RU" sz="12800" b="1" dirty="0">
              <a:solidFill>
                <a:schemeClr val="tx2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t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128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Уж в избу, в окошко,</a:t>
            </a:r>
            <a:br>
              <a:rPr lang="ru-RU" sz="128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8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Солнышко глядит;</a:t>
            </a:r>
            <a:br>
              <a:rPr lang="ru-RU" sz="128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8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 иконой бабка</a:t>
            </a:r>
            <a:br>
              <a:rPr lang="ru-RU" sz="128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8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Молится, стоит.</a:t>
            </a:r>
            <a:endParaRPr lang="ru-RU" sz="12800" b="1" dirty="0">
              <a:solidFill>
                <a:schemeClr val="tx2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t">
              <a:lnSpc>
                <a:spcPct val="107000"/>
              </a:lnSpc>
              <a:spcBef>
                <a:spcPts val="1500"/>
              </a:spcBef>
              <a:spcAft>
                <a:spcPts val="0"/>
              </a:spcAft>
            </a:pPr>
            <a:r>
              <a:rPr lang="ru-RU" sz="128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Весело текли вы,</a:t>
            </a:r>
            <a:br>
              <a:rPr lang="ru-RU" sz="128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8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Детские года!</a:t>
            </a:r>
            <a:br>
              <a:rPr lang="ru-RU" sz="128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8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Вас не омрачали</a:t>
            </a:r>
            <a:br>
              <a:rPr lang="ru-RU" sz="128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8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Горе и беда.</a:t>
            </a:r>
            <a:endParaRPr lang="ru-RU" sz="12800" b="1" dirty="0">
              <a:solidFill>
                <a:schemeClr val="tx2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8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83715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B57C69-70E8-4191-9319-78BD6A90D3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B3265B3-C32D-40D4-B42D-0F45D31184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393700"/>
            <a:ext cx="10058400" cy="5475394"/>
          </a:xfrm>
        </p:spPr>
        <p:txBody>
          <a:bodyPr/>
          <a:lstStyle/>
          <a:p>
            <a:pPr fontAlgn="t">
              <a:lnSpc>
                <a:spcPct val="107000"/>
              </a:lnSpc>
              <a:spcAft>
                <a:spcPts val="1500"/>
              </a:spcAft>
            </a:pP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Вот моя деревня:</a:t>
            </a:r>
            <a:b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Вот мой дом родной;</a:t>
            </a:r>
            <a:b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Вот качусь я в санках</a:t>
            </a:r>
            <a:b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 горе крутой;</a:t>
            </a:r>
            <a:endParaRPr lang="ru-RU" sz="3600" b="1" dirty="0">
              <a:solidFill>
                <a:schemeClr val="tx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t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Вот свернулись санки,</a:t>
            </a:r>
            <a:b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 я на бок — хлоп!</a:t>
            </a:r>
            <a:b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Кубарем </a:t>
            </a:r>
            <a:r>
              <a:rPr lang="ru-RU" sz="3600" b="1" dirty="0" err="1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качуся</a:t>
            </a:r>
            <a:b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 гору, в сугроб.</a:t>
            </a:r>
            <a:endParaRPr lang="ru-RU" sz="3600" b="1" dirty="0">
              <a:solidFill>
                <a:schemeClr val="tx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49038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13C6BE-374C-4900-9968-805847BA4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0709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764FB44-5803-45CB-9A19-737BC371C1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393700"/>
            <a:ext cx="10058400" cy="5475394"/>
          </a:xfrm>
        </p:spPr>
        <p:txBody>
          <a:bodyPr/>
          <a:lstStyle/>
          <a:p>
            <a:pPr fontAlgn="t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 друзья-мальчишки,</a:t>
            </a:r>
            <a:b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Стоя надо мной,</a:t>
            </a:r>
            <a:b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Весело хохочут</a:t>
            </a:r>
            <a:b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Над моей бедой.</a:t>
            </a:r>
            <a:endParaRPr lang="ru-RU" sz="3600" b="1" dirty="0">
              <a:solidFill>
                <a:schemeClr val="tx2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t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Всё лицо и руки</a:t>
            </a:r>
            <a:b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Залепил мне снег…</a:t>
            </a:r>
            <a:b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Мне в сугробе горе,</a:t>
            </a:r>
            <a:b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 ребятам смех!</a:t>
            </a:r>
            <a:endParaRPr lang="ru-RU" sz="3600" b="1" dirty="0">
              <a:solidFill>
                <a:schemeClr val="tx2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7484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6B4715-B7C4-4D02-A7F2-A0EA0453B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CD2A850-C8EA-4D59-9ABF-CF62DE851A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520700"/>
            <a:ext cx="10058400" cy="5348394"/>
          </a:xfrm>
        </p:spPr>
        <p:txBody>
          <a:bodyPr>
            <a:normAutofit lnSpcReduction="10000"/>
          </a:bodyPr>
          <a:lstStyle/>
          <a:p>
            <a:pPr fontAlgn="t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 меж тем уж село</a:t>
            </a:r>
            <a:b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Солнышко давно;</a:t>
            </a:r>
            <a:b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err="1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Поднялася</a:t>
            </a: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вьюга,</a:t>
            </a:r>
            <a:b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 небе темно.</a:t>
            </a:r>
            <a:endParaRPr lang="ru-RU" sz="3600" b="1" dirty="0">
              <a:solidFill>
                <a:schemeClr val="tx2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t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Весь ты перезябнешь, —</a:t>
            </a:r>
            <a:b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Руки не согнёшь, —</a:t>
            </a:r>
            <a:b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 домой тихонько,</a:t>
            </a:r>
            <a:b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Нехотя бредёшь.</a:t>
            </a:r>
            <a:endParaRPr lang="ru-RU" sz="3600" b="1" dirty="0">
              <a:solidFill>
                <a:schemeClr val="tx2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43297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29E45B-FE9D-4AF1-8659-0B6D8CA225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92CD65A-5A7D-417E-91CF-743208E29D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444500"/>
            <a:ext cx="10058400" cy="5424594"/>
          </a:xfrm>
        </p:spPr>
        <p:txBody>
          <a:bodyPr/>
          <a:lstStyle/>
          <a:p>
            <a:pPr fontAlgn="t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Ветхую шубёнку</a:t>
            </a:r>
            <a:b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Скинешь с плеч долой;</a:t>
            </a:r>
            <a:b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Заберёшься на печь</a:t>
            </a:r>
            <a:b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 бабушке седой.</a:t>
            </a:r>
            <a:endParaRPr lang="ru-RU" sz="3600" b="1" dirty="0">
              <a:solidFill>
                <a:schemeClr val="tx2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t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 сидишь, ни слова…</a:t>
            </a:r>
            <a:b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Тихо всё кругом;</a:t>
            </a:r>
            <a:b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Только слышишь: воет</a:t>
            </a:r>
            <a:b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Вьюга за окном.</a:t>
            </a:r>
            <a:endParaRPr lang="ru-RU" sz="3600" b="1" dirty="0">
              <a:solidFill>
                <a:schemeClr val="tx2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96972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E4FED9-580B-44EE-96A2-0A08C0883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89A73D4-1DCC-4B65-A112-D1B76EE201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86603"/>
            <a:ext cx="10058400" cy="5582491"/>
          </a:xfrm>
        </p:spPr>
        <p:txBody>
          <a:bodyPr/>
          <a:lstStyle/>
          <a:p>
            <a:pPr fontAlgn="t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 уголке, согнувшись,</a:t>
            </a:r>
            <a:b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Лапти дед плетёт;</a:t>
            </a:r>
            <a:b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Матушка за прялкой</a:t>
            </a:r>
            <a:b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Молча лён прядёт.</a:t>
            </a:r>
            <a:endParaRPr lang="ru-RU" sz="3600" b="1" dirty="0">
              <a:solidFill>
                <a:schemeClr val="tx2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t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Избу освещает</a:t>
            </a:r>
            <a:b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Огонёк светца;</a:t>
            </a:r>
            <a:b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Зимний вечер длится,</a:t>
            </a:r>
            <a:b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Длится без конца…</a:t>
            </a:r>
            <a:endParaRPr lang="ru-RU" sz="3600" b="1" dirty="0">
              <a:solidFill>
                <a:schemeClr val="tx2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51041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0F0987-7AC9-40D9-9E77-06DB5A0AC3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9BCA64A-4D5B-4820-B242-CE8D0106E3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86603"/>
            <a:ext cx="10058400" cy="5582491"/>
          </a:xfrm>
        </p:spPr>
        <p:txBody>
          <a:bodyPr/>
          <a:lstStyle/>
          <a:p>
            <a:pPr fontAlgn="t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 начну у бабки</a:t>
            </a:r>
            <a:b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Сказки я просить;</a:t>
            </a:r>
            <a:b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 начнёт мне бабка</a:t>
            </a:r>
            <a:b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Сказку говорить:</a:t>
            </a:r>
            <a:endParaRPr lang="ru-RU" sz="3600" b="1" dirty="0">
              <a:solidFill>
                <a:schemeClr val="tx2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t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Иван-царевич</a:t>
            </a:r>
            <a:b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Птицу-жар поймал,</a:t>
            </a:r>
            <a:b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ему невесту</a:t>
            </a:r>
            <a:b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Серый волк достал.</a:t>
            </a:r>
            <a:endParaRPr lang="ru-RU" sz="3600" b="1" dirty="0">
              <a:solidFill>
                <a:schemeClr val="tx2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78915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846485-EB8C-4036-A7E6-3E2A99152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FA445C2-E711-4CAE-93B7-E0B003F312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86603"/>
            <a:ext cx="10058400" cy="5582491"/>
          </a:xfrm>
        </p:spPr>
        <p:txBody>
          <a:bodyPr/>
          <a:lstStyle/>
          <a:p>
            <a:pPr fontAlgn="t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Слушаю я сказку —</a:t>
            </a:r>
            <a:b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Сердце так и мрёт;</a:t>
            </a:r>
            <a:b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 в трубе сердито</a:t>
            </a:r>
            <a:b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Ветер злой поёт.</a:t>
            </a:r>
            <a:endParaRPr lang="ru-RU" sz="3600" b="1" dirty="0">
              <a:solidFill>
                <a:schemeClr val="tx2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t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 прижмусь к старушке…</a:t>
            </a:r>
            <a:b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Тихо речь журчит,</a:t>
            </a:r>
            <a:b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 глаза мне крепко</a:t>
            </a:r>
            <a:b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Сладкий сон смежит.</a:t>
            </a:r>
            <a:endParaRPr lang="ru-RU" sz="3600" b="1" dirty="0">
              <a:solidFill>
                <a:schemeClr val="tx2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73666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6E7151-AB21-43C4-BC15-F49DBCE54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726BE99-1134-457B-A352-E6CB27FB58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86603"/>
            <a:ext cx="10058400" cy="5582491"/>
          </a:xfrm>
        </p:spPr>
        <p:txBody>
          <a:bodyPr/>
          <a:lstStyle/>
          <a:p>
            <a:pPr fontAlgn="t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 во сне мне снятся</a:t>
            </a:r>
            <a:b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Чудные края.</a:t>
            </a:r>
            <a:b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 Иван-царевич —</a:t>
            </a:r>
            <a:b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 будто я.</a:t>
            </a:r>
            <a:endParaRPr lang="ru-RU" sz="3600" b="1" dirty="0">
              <a:solidFill>
                <a:schemeClr val="tx2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t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Вот передо мною</a:t>
            </a:r>
            <a:b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Чудный сад цветёт;</a:t>
            </a:r>
            <a:b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 том саду большое</a:t>
            </a:r>
            <a:b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Дерево растёт.</a:t>
            </a:r>
            <a:endParaRPr lang="ru-RU" sz="3600" b="1" dirty="0">
              <a:solidFill>
                <a:schemeClr val="tx2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4961994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12</TotalTime>
  <Words>438</Words>
  <Application>Microsoft Office PowerPoint</Application>
  <PresentationFormat>Широкоэкранный</PresentationFormat>
  <Paragraphs>26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Calibri</vt:lpstr>
      <vt:lpstr>Calibri Light</vt:lpstr>
      <vt:lpstr>Times New Roman</vt:lpstr>
      <vt:lpstr>Ретро</vt:lpstr>
      <vt:lpstr>Иван Захарович Суриков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Захарович Суриков</dc:title>
  <dc:creator>User</dc:creator>
  <cp:lastModifiedBy>User</cp:lastModifiedBy>
  <cp:revision>2</cp:revision>
  <dcterms:created xsi:type="dcterms:W3CDTF">2021-06-25T05:34:17Z</dcterms:created>
  <dcterms:modified xsi:type="dcterms:W3CDTF">2021-06-25T05:47:16Z</dcterms:modified>
</cp:coreProperties>
</file>