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2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76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38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67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10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23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9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32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8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3F13F-E7D3-423D-B9D9-89523D8C3CB2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A7B78-00D4-4A62-B47A-70BE69D36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1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5938"/>
            <a:ext cx="6948264" cy="65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6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425"/>
            <a:ext cx="6624736" cy="671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94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832"/>
            <a:ext cx="6734432" cy="685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907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7267"/>
            <a:ext cx="6624736" cy="673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827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⬇ Скачать картинки Семена льна, стоковые фото Семена льна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⬇ Скачать картинки Семена льна, стоковые фото Семена льна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⬇ Скачать картинки Семена льна, стоковые фото Семена льна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⬇ Скачать картинки Семена льна, стоковые фото Семена льна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Семена льна масличного Бирюза, ВНИИМК 620, Небесный, Радуга, Ручеек, Флиз |  Крестьянские ведомос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669926" cy="452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342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Цветок лен в рисунках цветными карандашами и краск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3" r="34221"/>
          <a:stretch/>
        </p:blipFill>
        <p:spPr bwMode="auto">
          <a:xfrm>
            <a:off x="2843808" y="263273"/>
            <a:ext cx="3477491" cy="607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21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Полезнее рыбьего жира: почему масло из льна нужно есть постоянно, а его  семена складывать в кошелек TEA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3" y="548680"/>
            <a:ext cx="9001000" cy="589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453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упить нитки льняные суров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60" y="908720"/>
            <a:ext cx="777686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864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Фон льняная ткань - 53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143750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779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Модные мужские льняные рубашки на лето: как выбрать и с чем носить | GQ  Росс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51510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26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4842"/>
            <a:ext cx="5040560" cy="675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01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266" y="188640"/>
            <a:ext cx="6477109" cy="655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2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67900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02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1600"/>
            <a:ext cx="6676285" cy="67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85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777" y="1248157"/>
            <a:ext cx="4347992" cy="440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701"/>
            <a:ext cx="4762500" cy="535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548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2161"/>
            <a:ext cx="5976664" cy="675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844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723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118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ак рубашка в поле выросла - Ушинский К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7766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1358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Евгения</cp:lastModifiedBy>
  <cp:revision>6</cp:revision>
  <dcterms:created xsi:type="dcterms:W3CDTF">2022-11-12T13:23:30Z</dcterms:created>
  <dcterms:modified xsi:type="dcterms:W3CDTF">2022-11-12T14:36:58Z</dcterms:modified>
</cp:coreProperties>
</file>