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69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6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660"/>
  </p:normalViewPr>
  <p:slideViewPr>
    <p:cSldViewPr>
      <p:cViewPr varScale="1">
        <p:scale>
          <a:sx n="83" d="100"/>
          <a:sy n="83" d="100"/>
        </p:scale>
        <p:origin x="155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11/12/2022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fonwall.ru/search?q=&#1088;&#1099;&#1073;&#1099;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800600" y="1143000"/>
            <a:ext cx="4191000" cy="1740317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«Рыбка»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8c2d3778a67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>
          <a:xfrm>
            <a:off x="381000" y="990600"/>
            <a:ext cx="4800600" cy="4800600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556734" y="3886199"/>
            <a:ext cx="3053866" cy="1776047"/>
          </a:xfrm>
        </p:spPr>
        <p:txBody>
          <a:bodyPr>
            <a:normAutofit/>
          </a:bodyPr>
          <a:lstStyle/>
          <a:p>
            <a:pPr algn="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6. Он помогает рыбам «рулить»?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0" descr="FISH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5867400"/>
            <a:ext cx="952500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7. Без неё рыбы жить не могут?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0" descr="fish2-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715000"/>
            <a:ext cx="2081210" cy="104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8. Рыба с чёрной икрой?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0" descr="FISH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381000"/>
            <a:ext cx="952500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9. Птица – фазан, а рыба - …?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3" descr="fish3-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5715000"/>
            <a:ext cx="1071570" cy="913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10. Электрический, но не утюг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3" descr="fish3-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5715000"/>
            <a:ext cx="1071570" cy="913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66800" y="1752600"/>
          <a:ext cx="7010400" cy="48005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1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6276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09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5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2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276600" y="228600"/>
            <a:ext cx="5105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/>
                <a:solidFill>
                  <a:schemeClr val="accent3"/>
                </a:solidFill>
              </a:rPr>
              <a:t>МОЛОДЦЫ!</a:t>
            </a:r>
            <a:endParaRPr lang="ru-RU" sz="60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4" name="Picture 9" descr="вуалехво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71451"/>
            <a:ext cx="2819400" cy="2114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655" y="1219200"/>
            <a:ext cx="8610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мир. 1 класс 1 часть. Плешаков А. А. Школа России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Подводный мир. детская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энциклопедия.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Наталина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Кузьмина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https://fonwall.ru/search?q=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рыбы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845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такие рыбы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представления о рыбах, через нестандартную форму оценивания.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(к цели):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рыбы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виды рыб ты знаешь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строение имеют рыбы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размножаются рыбы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9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77093"/>
              </p:ext>
            </p:extLst>
          </p:nvPr>
        </p:nvGraphicFramePr>
        <p:xfrm>
          <a:off x="457200" y="838200"/>
          <a:ext cx="8153400" cy="5181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340">
                  <a:extLst>
                    <a:ext uri="{9D8B030D-6E8A-4147-A177-3AD203B41FA5}">
                      <a16:colId xmlns:a16="http://schemas.microsoft.com/office/drawing/2014/main" val="3237060641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740086003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2593364540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3585991859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1069829318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3590773291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1245378779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2606344854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19559212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3945108642"/>
                    </a:ext>
                  </a:extLst>
                </a:gridCol>
              </a:tblGrid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3095402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411038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9370652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5196882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89410"/>
                  </a:ext>
                </a:extLst>
              </a:tr>
              <a:tr h="54988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5386188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1963912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681278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2236457"/>
                  </a:ext>
                </a:extLst>
              </a:tr>
              <a:tr h="514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3803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15522" y="73377"/>
            <a:ext cx="52367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«Рыбка»</a:t>
            </a:r>
          </a:p>
        </p:txBody>
      </p:sp>
    </p:spTree>
    <p:extLst>
      <p:ext uri="{BB962C8B-B14F-4D97-AF65-F5344CB8AC3E}">
        <p14:creationId xmlns:p14="http://schemas.microsoft.com/office/powerpoint/2010/main" val="95771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6" y="76200"/>
            <a:ext cx="910936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 для рыб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Зубастая речная хищница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Плоская морская рыба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крупная хищная рыба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богатырей – кольчуга, а у рыб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помогает рыбам «рулить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с чёрной икрой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– фазан, а рыба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Электрический, но не утюг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1. Домик для рыб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66800" y="1447800"/>
          <a:ext cx="7315200" cy="4572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409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1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9" name="Picture 5" descr="fish1-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81000"/>
            <a:ext cx="1228725" cy="94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2. Зубастая речная хищница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66800" y="1371600"/>
          <a:ext cx="7315200" cy="4572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409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1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0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Picture 10" descr="fish2-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562600"/>
            <a:ext cx="2081210" cy="104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3. Плоская морская рыба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13716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Picture 13" descr="fish3-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381000"/>
            <a:ext cx="1071570" cy="913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058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4. Морская крупная хищная рыба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0" descr="fish2-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2081210" cy="104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5. У богатырей – кольчуга, а у рыб - …?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4400" y="1600200"/>
          <a:ext cx="7543800" cy="45685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37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8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3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13" descr="fish3-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24000"/>
            <a:ext cx="1071570" cy="913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103</TotalTime>
  <Words>687</Words>
  <Application>Microsoft Office PowerPoint</Application>
  <PresentationFormat>Экран (4:3)</PresentationFormat>
  <Paragraphs>515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Franklin Gothic Book</vt:lpstr>
      <vt:lpstr>Times New Roman</vt:lpstr>
      <vt:lpstr>Wingdings 2</vt:lpstr>
      <vt:lpstr>Техническая</vt:lpstr>
      <vt:lpstr>Кроссворд «Рыбка»</vt:lpstr>
      <vt:lpstr>Презентация PowerPoint</vt:lpstr>
      <vt:lpstr>Презентация PowerPoint</vt:lpstr>
      <vt:lpstr>Презентация PowerPoint</vt:lpstr>
      <vt:lpstr>1. Домик для рыб</vt:lpstr>
      <vt:lpstr>2. Зубастая речная хищница</vt:lpstr>
      <vt:lpstr>3. Плоская морская рыба</vt:lpstr>
      <vt:lpstr>4. Морская крупная хищная рыба</vt:lpstr>
      <vt:lpstr>5. У богатырей – кольчуга, а у рыб - …?</vt:lpstr>
      <vt:lpstr>6. Он помогает рыбам «рулить»?</vt:lpstr>
      <vt:lpstr>7. Без неё рыбы жить не могут?</vt:lpstr>
      <vt:lpstr>8. Рыба с чёрной икрой?</vt:lpstr>
      <vt:lpstr>9. Птица – фазан, а рыба - …?</vt:lpstr>
      <vt:lpstr>10. Электрический, но не утюг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ASUS</cp:lastModifiedBy>
  <cp:revision>15</cp:revision>
  <dcterms:created xsi:type="dcterms:W3CDTF">2010-04-07T07:27:50Z</dcterms:created>
  <dcterms:modified xsi:type="dcterms:W3CDTF">2022-11-12T09:06:35Z</dcterms:modified>
</cp:coreProperties>
</file>