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-142900"/>
            <a:ext cx="9525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Наталья\Desktop\iHYSPOFZ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Наталья\Desktop\iWAEA73D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лья\Desktop\iBTYFC9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талья\Desktop\iQGWRBHM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9254" y="-4572000"/>
            <a:ext cx="18288000" cy="1143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аталья\Desktop\iV0QFA3L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талья\Desktop\iVRQUX8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76593" y="-139382"/>
            <a:ext cx="10477500" cy="740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талья\Desktop\iSWLUTUF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аталья\Desktop\i0P7AJD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90"/>
            <a:ext cx="9525000" cy="8753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Наталья\Desktop\i6AZZQJ1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аталья\Desktop\i9FIF3GB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</cp:revision>
  <dcterms:created xsi:type="dcterms:W3CDTF">2018-10-18T16:26:19Z</dcterms:created>
  <dcterms:modified xsi:type="dcterms:W3CDTF">2018-10-18T16:32:49Z</dcterms:modified>
</cp:coreProperties>
</file>