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4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8" r:id="rId12"/>
    <p:sldId id="267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2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7815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57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941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6845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141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947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94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067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984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567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794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369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64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7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15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998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61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41FB1C-8796-4648-90E7-4F14B9291991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F344B5F-A228-482C-9FEE-C9092C2CE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79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  <p:sldLayoutId id="2147484096" r:id="rId12"/>
    <p:sldLayoutId id="2147484097" r:id="rId13"/>
    <p:sldLayoutId id="2147484098" r:id="rId14"/>
    <p:sldLayoutId id="2147484099" r:id="rId15"/>
    <p:sldLayoutId id="2147484100" r:id="rId16"/>
    <p:sldLayoutId id="21474841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763267" y="253737"/>
            <a:ext cx="9755187" cy="2241751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созданию мини-музея военного костюма «Кукла в военной форме»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501245" y="2885138"/>
            <a:ext cx="9755187" cy="3300823"/>
          </a:xfrm>
        </p:spPr>
        <p:txBody>
          <a:bodyPr/>
          <a:lstStyle/>
          <a:p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</a:t>
            </a:r>
            <a:r>
              <a:rPr lang="ru-RU" sz="2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</a:t>
            </a:r>
            <a:r>
              <a:rPr lang="ru-RU" sz="2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квалифицированной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Михайлова Н.Н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д/с «улыбка»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бижбуляк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58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041" y="2321417"/>
            <a:ext cx="5805151" cy="1151965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Одежда: вся снимается, военная форма с плащ палаткой, пилоткой, не съемными сапогами, гармонью из полиэтилена и медалью 40 лет Победы (полиэтилен желтого цвета)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Ладошка: средний и безымянный пальчики сомкнуты, остальные расставленные.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093" y="0"/>
            <a:ext cx="5519924" cy="5537915"/>
          </a:xfrm>
        </p:spPr>
      </p:pic>
    </p:spTree>
    <p:extLst>
      <p:ext uri="{BB962C8B-B14F-4D97-AF65-F5344CB8AC3E}">
        <p14:creationId xmlns:p14="http://schemas.microsoft.com/office/powerpoint/2010/main" val="2553135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5850" y="-1"/>
            <a:ext cx="5311939" cy="5563674"/>
          </a:xfr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080" y="0"/>
            <a:ext cx="4863920" cy="556367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324" y="-1"/>
            <a:ext cx="4623515" cy="556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396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891" y="170645"/>
            <a:ext cx="10396882" cy="115196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1638393"/>
            <a:ext cx="10394707" cy="3311189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получат обобщенные представления об историческом прошлом нашей страны, станут проявлять интерес к изучению событий Великой Отечественной войны;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будут знать  о том, как изменялась военная форма с течением времени, смогут показать на экспонатах мини-музея детали исторических костюмов и отличительные знаки представителей разных видов и родов советских войск периода Великой Отечественной войны;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совместной деятельности родителей  и детей станут крепче семейные связи,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достигнется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взаимопонимание между всеми участниками образовательного процесса.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911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7919" y="0"/>
            <a:ext cx="11484735" cy="5563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043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53792" y="154546"/>
            <a:ext cx="10766737" cy="54606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есть разных музеев на свете,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Ходят в них взрослые, ходят в и дети.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же музей уникален вдвойне: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 он в память о страшной войне.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862" y="0"/>
            <a:ext cx="4919729" cy="551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9129"/>
            <a:ext cx="10396882" cy="1151965"/>
          </a:xfrm>
        </p:spPr>
        <p:txBody>
          <a:bodyPr/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проекта: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качество работы по патриотическому воспитанию дошкольников посредством обогащения предметно-пространственной среды детского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сада;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тесного взаимодействия между всеми участниками образовательного процесса (в системах «родители — педагоги» и «родители — дети — педагоги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их знания о военной форме разных видов и родов советских войск периода Великой Отечественной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93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680" y="338071"/>
            <a:ext cx="10396882" cy="1151965"/>
          </a:xfrm>
        </p:spPr>
        <p:txBody>
          <a:bodyPr/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0255" y="1837765"/>
            <a:ext cx="8825659" cy="3887452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взрослых и детей с историей развития советской военной формы периода Великой Отечественной войны посредством изучения соответствующей литературы, просмотра видеофильмов, фотографий, чтения писем ветеранов, создания наглядных пособий в виде кукол в военной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в детском саду мини-музей военного костюма «Кукла в военной форме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свободный доступ детей и педагогов к экспонатам мини-музея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военного костюма;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привлекать на ознакомительные экскурсии в мини-музей военного костюма воспитанников из других детских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5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93372"/>
            <a:ext cx="10396882" cy="1151965"/>
          </a:xfrm>
        </p:spPr>
        <p:txBody>
          <a:bodyPr/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39044" y="1352281"/>
            <a:ext cx="8825659" cy="3979573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 трудность реализации проекта в детском саду заключается в том, что в качестве методического материала по ознакомлению детей с событиями Великой Отечественной войны обычно используются иллюстрации к книгам, картины, изображающие солдат и офицеров в форме до 1943 г. Про облик солдата начала войны известно немного. Между тем военная форма, история ее появления и развития представляет большой интерес. В задачу воспитателей входило объяснить детям, что такое военная форма, для чего она служит, почему со временем меняется, как зависит от рода войск. Для оказания им организационно-методической помощи была создана творческая группа из числа опытных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98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407" y="0"/>
            <a:ext cx="10396882" cy="1151965"/>
          </a:xfrm>
        </p:spPr>
        <p:txBody>
          <a:bodyPr/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реализации: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7681" y="1468192"/>
            <a:ext cx="8825659" cy="3503054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людей-одно из важнейших направлений деятельности дошкольной образовательной организации. При этом в некоторых детских садах данное направление может быть в числе приоритетных и предусматривает систематическую работу. В других же реализуется через тематические проекты, приуроченные к памятным датам, например ко Дню Победы. В этом случае важен грамотным подбор материала, доступного дня восприятия дошкольников, и их непосредственное участие. Решить эту проблему поможет создание тематического мини-музея, главные экспонаты которого-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44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3980"/>
            <a:ext cx="4079383" cy="513545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кукла выпускалась на Московской фабрике сувенирных и подарочных игрушек .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кукла «На привале ».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980" y="0"/>
            <a:ext cx="5499279" cy="5589431"/>
          </a:xfrm>
        </p:spPr>
      </p:pic>
    </p:spTree>
    <p:extLst>
      <p:ext uri="{BB962C8B-B14F-4D97-AF65-F5344CB8AC3E}">
        <p14:creationId xmlns:p14="http://schemas.microsoft.com/office/powerpoint/2010/main" val="2448182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681" y="413733"/>
            <a:ext cx="5470300" cy="4749085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30 см. Клейма нет, пищика тоже нет. Обхват талии: 15 см. Размер стопы: 5.0х3,0 см. Размер стопы у сапожек 6.5х3.2 см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полиэтилен, винил.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679" y="0"/>
            <a:ext cx="5274311" cy="5576552"/>
          </a:xfrm>
        </p:spPr>
      </p:pic>
    </p:spTree>
    <p:extLst>
      <p:ext uri="{BB962C8B-B14F-4D97-AF65-F5344CB8AC3E}">
        <p14:creationId xmlns:p14="http://schemas.microsoft.com/office/powerpoint/2010/main" val="1326770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759854"/>
            <a:ext cx="5341512" cy="445609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Крепление: голова одевается на шею- как у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Копыток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ГДР. Руки и ноги дисковые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Глаза: нарисованные, без вставных ресниц. Цвета разные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Волосы: прошитые. Голова цельная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Выпускалась: 1985-1990 гг.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682" y="0"/>
            <a:ext cx="4868214" cy="5640946"/>
          </a:xfrm>
        </p:spPr>
      </p:pic>
    </p:spTree>
    <p:extLst>
      <p:ext uri="{BB962C8B-B14F-4D97-AF65-F5344CB8AC3E}">
        <p14:creationId xmlns:p14="http://schemas.microsoft.com/office/powerpoint/2010/main" val="623880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245</TotalTime>
  <Words>326</Words>
  <Application>Microsoft Office PowerPoint</Application>
  <PresentationFormat>Широкоэкранный</PresentationFormat>
  <Paragraphs>31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Impact</vt:lpstr>
      <vt:lpstr>Times New Roman</vt:lpstr>
      <vt:lpstr>Главное мероприятие</vt:lpstr>
      <vt:lpstr>Проект по созданию мини-музея военного костюма «Кукла в военной форме»</vt:lpstr>
      <vt:lpstr>Презентация PowerPoint</vt:lpstr>
      <vt:lpstr>Цели проекта:</vt:lpstr>
      <vt:lpstr>Задачи проекта:</vt:lpstr>
      <vt:lpstr>Актуальность:</vt:lpstr>
      <vt:lpstr>Методы реализации:</vt:lpstr>
      <vt:lpstr>Эта кукла выпускалась на Московской фабрике сувенирных и подарочных игрушек .  Называется кукла «На привале ». </vt:lpstr>
      <vt:lpstr>Рост 30 см. Клейма нет, пищика тоже нет. Обхват талии: 15 см. Размер стопы: 5.0х3,0 см. Размер стопы у сапожек 6.5х3.2 см Материал: полиэтилен, винил.</vt:lpstr>
      <vt:lpstr>Крепление: голова одевается на шею- как у Копыток ГДР. Руки и ноги дисковые Глаза: нарисованные, без вставных ресниц. Цвета разные Волосы: прошитые. Голова цельная Выпускалась: 1985-1990 гг.</vt:lpstr>
      <vt:lpstr>Одежда: вся снимается, военная форма с плащ палаткой, пилоткой, не съемными сапогами, гармонью из полиэтилена и медалью 40 лет Победы (полиэтилен желтого цвета) Ладошка: средний и безымянный пальчики сомкнуты, остальные расставленные.</vt:lpstr>
      <vt:lpstr>Презентация PowerPoint</vt:lpstr>
      <vt:lpstr>Ожидаемые результаты: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 в военной форме</dc:title>
  <dc:creator>Пользователь Windows</dc:creator>
  <cp:lastModifiedBy>Пользователь Windows</cp:lastModifiedBy>
  <cp:revision>24</cp:revision>
  <dcterms:created xsi:type="dcterms:W3CDTF">2019-11-25T14:12:54Z</dcterms:created>
  <dcterms:modified xsi:type="dcterms:W3CDTF">2019-11-25T18:36:46Z</dcterms:modified>
</cp:coreProperties>
</file>