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CAAF90-6FE1-4902-8CE8-678D215C6F49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FE4F6-5560-4273-88E0-63548A3A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FE4F6-5560-4273-88E0-63548A3A602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FE4F6-5560-4273-88E0-63548A3A602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Летний фон для презента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04856" cy="2520280"/>
          </a:xfrm>
        </p:spPr>
        <p:txBody>
          <a:bodyPr>
            <a:normAutofit/>
          </a:bodyPr>
          <a:lstStyle/>
          <a:p>
            <a:r>
              <a:rPr lang="ru-RU" spc="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pc="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Шестиногие</a:t>
            </a:r>
            <a:r>
              <a:rPr lang="ru-RU" spc="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малыши</a:t>
            </a:r>
            <a:r>
              <a:rPr lang="ru-RU" spc="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pc="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spc="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для детей          </a:t>
            </a:r>
            <a:r>
              <a:rPr lang="en-US" sz="3200" spc="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spc="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младшей группы</a:t>
            </a:r>
            <a:endParaRPr lang="ru-RU" spc="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581128"/>
            <a:ext cx="2696344" cy="14897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Воспитатель: Иванова С.А.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Фон для презентации ле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7214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0"/>
            <a:ext cx="8229600" cy="3744416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Целый день она летает,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Всем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спокойно жить мешает,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Прожужжала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возле уха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 стол уселась…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5780" name="Picture 4" descr="https://grizun-off.ru/wp-content/uploads/c/4/5/c455248c6a3e4c8ed9dd5ba581f7fe2d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068960"/>
            <a:ext cx="4427984" cy="34444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32040" y="2348880"/>
            <a:ext cx="3312368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Муха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Фон для презентации ле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-243408"/>
            <a:ext cx="8229600" cy="3744416"/>
          </a:xfrm>
        </p:spPr>
        <p:txBody>
          <a:bodyPr>
            <a:noAutofit/>
          </a:bodyPr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Он назойливый, как муха!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Тоненько пищит над ухом.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Кто тот маленький злодей,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Что кусает всех людей?!</a:t>
            </a:r>
          </a:p>
        </p:txBody>
      </p:sp>
      <p:sp>
        <p:nvSpPr>
          <p:cNvPr id="76804" name="AutoShape 4" descr="https://stop-klopu.com/wp-content/uploads/f/a/c/fac7379b2c7ee4d0bf730f4c38ddde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6806" name="Picture 6" descr="https://grizun-off.ru/wp-content/uploads/1/3/3/133df7cb296b494ba94be8e037ea99ec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12976"/>
            <a:ext cx="5044214" cy="33123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92080" y="2492896"/>
            <a:ext cx="2880320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Комар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Обои пчел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180528" y="2492896"/>
            <a:ext cx="6768752" cy="3096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Фон для презентации ле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908720"/>
            <a:ext cx="4402832" cy="482453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На лугу трещит кузнечик, 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небе бабочка парит, 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цветке мохнатый, громкий, 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Полосатый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шмель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жужжит.</a:t>
            </a:r>
          </a:p>
          <a:p>
            <a:pPr>
              <a:buNone/>
            </a:pP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Насекомые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летают, 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Скачут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, ползают, парят, 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Красотой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нас удивляют, 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Пользу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так же принося!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Фон для презентации ле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-603448"/>
            <a:ext cx="5482952" cy="5098578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Шевелились у цветка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четыре лепестка.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сорвать его хотел 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Он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вспорхнул и улетел…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6" name="Picture 4" descr="https://tsvetyzhizni.ru/wp-content/uploads/2019/10/butterf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492896"/>
            <a:ext cx="4762500" cy="31718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03848" y="5157192"/>
            <a:ext cx="208823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Бабочка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Фон для презентации ле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2976" y="908720"/>
            <a:ext cx="6131024" cy="2952328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Маленький вертолет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Летит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взад и вперед,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Большие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глаза,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Зовут…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6564" name="AutoShape 4" descr="https://stop-klopu.com/wp-content/uploads/5/6/a/56af4525be8f21625f29778d1ecf55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66" name="AutoShape 6" descr="https://stop-klopu.com/wp-content/uploads/5/6/a/56af4525be8f21625f29778d1ecf55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68" name="AutoShape 8" descr="https://stop-klopu.com/wp-content/uploads/5/6/a/56af4525be8f21625f29778d1ecf55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6570" name="Picture 10" descr="https://animalreader.ru/wp-content/uploads/2015/04/strekoza-1-animalreader.ru-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068960"/>
            <a:ext cx="5616624" cy="351039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71600" y="6021288"/>
            <a:ext cx="367240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Стрекоза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6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Красивый зеленый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1368"/>
            <a:ext cx="9143999" cy="719670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7248" cy="344239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Красный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маленький комочек,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спине немного точек, 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кричит и не поет,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 листику ползет.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0660" name="Picture 4" descr="https://s.poembook.ru/theme/82/59/2e/abe74753ac0e31093467c38cd5a1fe29afd7c6b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924944"/>
            <a:ext cx="4464496" cy="3144044"/>
          </a:xfrm>
          <a:prstGeom prst="rect">
            <a:avLst/>
          </a:prstGeom>
          <a:noFill/>
        </p:spPr>
      </p:pic>
      <p:sp>
        <p:nvSpPr>
          <p:cNvPr id="70662" name="AutoShape 6" descr="https://zoolandy.ru/images/wp-content/uploads/2018/02/bozhji-korovki-vreditel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0664" name="Picture 8" descr="https://basik.ru/images/ladybird_23/07_ladybi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196752"/>
            <a:ext cx="3888432" cy="313276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76056" y="4581128"/>
            <a:ext cx="3384376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Божья коровка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Летний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Он рогатый и усатый,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Многоногий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 крылатый,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Издаёт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гудящий звук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полёте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толстый…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1684" name="AutoShape 4" descr="https://fikiwiki.com/uploads/posts/2022-02/1645024585_17-fikiwiki-com-p-kartinki-zhuk-olen-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686" name="AutoShape 6" descr="https://grounde.ru/wp-content/uploads/2019/04/post_5a2ad22f10f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688" name="AutoShape 8" descr="https://stop-klopu.com/wp-content/uploads/c/a/0/ca055f6f123d6508ff1c4b60197c04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690" name="Picture 10" descr="https://funart.pro/uploads/posts/2022-06/1654438922_25-funart-pro-p-zhuk-palmetto-zhivotnie-krasivo-foto-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140968"/>
            <a:ext cx="4464496" cy="2975168"/>
          </a:xfrm>
          <a:prstGeom prst="rect">
            <a:avLst/>
          </a:prstGeom>
          <a:noFill/>
        </p:spPr>
      </p:pic>
      <p:pic>
        <p:nvPicPr>
          <p:cNvPr id="71692" name="Picture 12" descr="https://avatars.mds.yandex.net/i?id=a2f5263d4309f1ef1a3f4234cc17be6d_l-5194885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932040" y="2276872"/>
            <a:ext cx="4032448" cy="2448272"/>
          </a:xfrm>
          <a:prstGeom prst="rect">
            <a:avLst/>
          </a:prstGeom>
          <a:noFill/>
        </p:spPr>
      </p:pic>
      <p:sp>
        <p:nvSpPr>
          <p:cNvPr id="71694" name="AutoShape 14" descr="https://stop-klopu.com/wp-content/uploads/c/a/0/ca055f6f123d6508ff1c4b60197c04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4365104"/>
            <a:ext cx="4104456" cy="17728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Летний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3933056"/>
            <a:ext cx="6192688" cy="273630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Тащит он соломинку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маленькому домику.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букашек он сильней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трудяга…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2708" name="Picture 4" descr="https://cdn.botanichka.ru/wp-content/uploads/2019/05/shutterstock_81020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513784" cy="3385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3928" y="5589240"/>
            <a:ext cx="3528392" cy="908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Муравей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Зеленый фон для рабочего сто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Целый день в траве скакал,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Скрипку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где-то потерял.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теперь грустит у речки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зелёненький…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3732" name="Picture 4" descr="https://chudo-prirody.com/uploads/posts/2021-08/1628282455_124-p-kuznechik-foto-1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12976"/>
            <a:ext cx="5904656" cy="33197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2420888"/>
            <a:ext cx="324036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Кузнечик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Летний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Всё жужжит, жужжит, жужжит,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Над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цветком она кружит,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Целый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день, словно юла,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зовут её…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4756" name="Picture 4" descr="https://web-zoopark.ru/wp-content/uploads/2018/07/7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284984"/>
            <a:ext cx="4465328" cy="29768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2276872"/>
            <a:ext cx="1656184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Пчела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Words>105</Words>
  <Application>Microsoft Office PowerPoint</Application>
  <PresentationFormat>Экран (4:3)</PresentationFormat>
  <Paragraphs>32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«Шестиногие малыши» презентация для детей          II младшей группы</vt:lpstr>
      <vt:lpstr>Слайд 2</vt:lpstr>
      <vt:lpstr>Шевелились у цветка  Все четыре лепестка.  Я сорвать его хотел —        Он вспорхнул и улетел…  </vt:lpstr>
      <vt:lpstr>Маленький вертолет  Летит взад и вперед,  Большие глаза, Зовут…  </vt:lpstr>
      <vt:lpstr>Красный, маленький комочек,  На спине немного точек,  Не кричит и не поет,  А по листику ползет.  </vt:lpstr>
      <vt:lpstr>Он рогатый и усатый,  Многоногий и крылатый,  Издаёт гудящий звук  При полёте толстый…  </vt:lpstr>
      <vt:lpstr>Тащит он соломинку  К маленькому домику.  Всех букашек он сильней  Наш трудяга…  </vt:lpstr>
      <vt:lpstr>Целый день в траве скакал,  Скрипку где-то потерял.  И теперь грустит у речки  Наш зелёненький…  </vt:lpstr>
      <vt:lpstr>Всё жужжит, жужжит, жужжит,  Над цветком она кружит,  Целый день, словно юла,  А зовут её…  </vt:lpstr>
      <vt:lpstr>Целый день она летает,  Всем спокойно жить мешает,  Прожужжала возле уха  И на стол уселась… </vt:lpstr>
      <vt:lpstr>Он назойливый, как муха! Тоненько пищит над ухом. Кто тот маленький злодей, Что кусает всех людей?!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29</cp:revision>
  <dcterms:created xsi:type="dcterms:W3CDTF">2022-10-23T09:42:44Z</dcterms:created>
  <dcterms:modified xsi:type="dcterms:W3CDTF">2022-11-12T07:09:41Z</dcterms:modified>
</cp:coreProperties>
</file>