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75BFC-A84C-4DE4-B1D7-9EAB738B52D9}" type="datetimeFigureOut">
              <a:rPr lang="ru-RU" smtClean="0"/>
              <a:t>18.06.2021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CD7E9A90-5F52-4224-A2D6-5EA1F4CD8E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57023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75BFC-A84C-4DE4-B1D7-9EAB738B52D9}" type="datetimeFigureOut">
              <a:rPr lang="ru-RU" smtClean="0"/>
              <a:t>18.06.2021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D7E9A90-5F52-4224-A2D6-5EA1F4CD8E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85260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75BFC-A84C-4DE4-B1D7-9EAB738B52D9}" type="datetimeFigureOut">
              <a:rPr lang="ru-RU" smtClean="0"/>
              <a:t>18.06.2021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D7E9A90-5F52-4224-A2D6-5EA1F4CD8E57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475563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75BFC-A84C-4DE4-B1D7-9EAB738B52D9}" type="datetimeFigureOut">
              <a:rPr lang="ru-RU" smtClean="0"/>
              <a:t>18.06.2021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D7E9A90-5F52-4224-A2D6-5EA1F4CD8E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88223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75BFC-A84C-4DE4-B1D7-9EAB738B52D9}" type="datetimeFigureOut">
              <a:rPr lang="ru-RU" smtClean="0"/>
              <a:t>18.06.2021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D7E9A90-5F52-4224-A2D6-5EA1F4CD8E57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557095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75BFC-A84C-4DE4-B1D7-9EAB738B52D9}" type="datetimeFigureOut">
              <a:rPr lang="ru-RU" smtClean="0"/>
              <a:t>18.06.2021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D7E9A90-5F52-4224-A2D6-5EA1F4CD8E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34652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75BFC-A84C-4DE4-B1D7-9EAB738B52D9}" type="datetimeFigureOut">
              <a:rPr lang="ru-RU" smtClean="0"/>
              <a:t>18.06.2021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9A90-5F52-4224-A2D6-5EA1F4CD8E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87980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75BFC-A84C-4DE4-B1D7-9EAB738B52D9}" type="datetimeFigureOut">
              <a:rPr lang="ru-RU" smtClean="0"/>
              <a:t>18.06.2021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9A90-5F52-4224-A2D6-5EA1F4CD8E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091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75BFC-A84C-4DE4-B1D7-9EAB738B52D9}" type="datetimeFigureOut">
              <a:rPr lang="ru-RU" smtClean="0"/>
              <a:t>18.06.2021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9A90-5F52-4224-A2D6-5EA1F4CD8E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3595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75BFC-A84C-4DE4-B1D7-9EAB738B52D9}" type="datetimeFigureOut">
              <a:rPr lang="ru-RU" smtClean="0"/>
              <a:t>18.06.2021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D7E9A90-5F52-4224-A2D6-5EA1F4CD8E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26981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75BFC-A84C-4DE4-B1D7-9EAB738B52D9}" type="datetimeFigureOut">
              <a:rPr lang="ru-RU" smtClean="0"/>
              <a:t>18.06.2021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CD7E9A90-5F52-4224-A2D6-5EA1F4CD8E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3677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75BFC-A84C-4DE4-B1D7-9EAB738B52D9}" type="datetimeFigureOut">
              <a:rPr lang="ru-RU" smtClean="0"/>
              <a:t>18.06.2021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CD7E9A90-5F52-4224-A2D6-5EA1F4CD8E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8757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75BFC-A84C-4DE4-B1D7-9EAB738B52D9}" type="datetimeFigureOut">
              <a:rPr lang="ru-RU" smtClean="0"/>
              <a:t>18.06.2021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9A90-5F52-4224-A2D6-5EA1F4CD8E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65399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75BFC-A84C-4DE4-B1D7-9EAB738B52D9}" type="datetimeFigureOut">
              <a:rPr lang="ru-RU" smtClean="0"/>
              <a:t>18.06.2021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9A90-5F52-4224-A2D6-5EA1F4CD8E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4437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75BFC-A84C-4DE4-B1D7-9EAB738B52D9}" type="datetimeFigureOut">
              <a:rPr lang="ru-RU" smtClean="0"/>
              <a:t>18.06.2021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9A90-5F52-4224-A2D6-5EA1F4CD8E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86832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75BFC-A84C-4DE4-B1D7-9EAB738B52D9}" type="datetimeFigureOut">
              <a:rPr lang="ru-RU" smtClean="0"/>
              <a:t>18.06.2021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D7E9A90-5F52-4224-A2D6-5EA1F4CD8E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0841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375BFC-A84C-4DE4-B1D7-9EAB738B52D9}" type="datetimeFigureOut">
              <a:rPr lang="ru-RU" smtClean="0"/>
              <a:t>18.06.2021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CD7E9A90-5F52-4224-A2D6-5EA1F4CD8E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7105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05A6027-8228-4B95-8174-34C0723025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89213" y="954339"/>
            <a:ext cx="8915399" cy="2474662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Николай Алексеевич Некрасов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D19AD29-A879-46FF-A886-D50BA71ABB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89213" y="3683727"/>
            <a:ext cx="8915399" cy="2219936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«Мороз – Воевода»</a:t>
            </a:r>
          </a:p>
        </p:txBody>
      </p:sp>
    </p:spTree>
    <p:extLst>
      <p:ext uri="{BB962C8B-B14F-4D97-AF65-F5344CB8AC3E}">
        <p14:creationId xmlns:p14="http://schemas.microsoft.com/office/powerpoint/2010/main" val="28338751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6EBF2FF-52D0-4282-A83D-82D0E411C2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BA4E18D-34B6-4F44-9073-6FF8072AF3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8800" y="1028700"/>
            <a:ext cx="9675812" cy="4882522"/>
          </a:xfrm>
        </p:spPr>
        <p:txBody>
          <a:bodyPr/>
          <a:lstStyle/>
          <a:p>
            <a:pPr marL="0" indent="0" fontAlgn="t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  <a:buNone/>
            </a:pPr>
            <a:r>
              <a:rPr lang="ru-RU" sz="54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Богат я, казны не считаю,</a:t>
            </a:r>
            <a:br>
              <a:rPr lang="ru-RU" sz="54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 все не скудеет добро</a:t>
            </a:r>
            <a:endParaRPr lang="ru-RU" sz="5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fontAlgn="t">
              <a:lnSpc>
                <a:spcPct val="107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lang="ru-RU" sz="54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 царство мое убираю</a:t>
            </a:r>
            <a:br>
              <a:rPr lang="ru-RU" sz="54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 алмазы, жемчуг, серебро…»</a:t>
            </a:r>
            <a:endParaRPr lang="ru-RU" sz="5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74704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1921673-703A-416B-AC58-E0C8CE6A1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169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499D3EC-5BA1-4624-A826-067AD7B248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52600" y="812800"/>
            <a:ext cx="9752012" cy="5098422"/>
          </a:xfrm>
        </p:spPr>
        <p:txBody>
          <a:bodyPr/>
          <a:lstStyle/>
          <a:p>
            <a:pPr marL="0" indent="0" fontAlgn="t">
              <a:lnSpc>
                <a:spcPct val="107000"/>
              </a:lnSpc>
              <a:spcAft>
                <a:spcPts val="1500"/>
              </a:spcAft>
              <a:buNone/>
            </a:pPr>
            <a:r>
              <a:rPr lang="ru-RU" sz="54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                        над бором,</a:t>
            </a:r>
            <a:br>
              <a:rPr lang="ru-RU" sz="54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 с гор</a:t>
            </a:r>
            <a:endParaRPr lang="ru-RU" sz="5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fontAlgn="t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  <a:buNone/>
            </a:pPr>
            <a:r>
              <a:rPr lang="ru-RU" sz="54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дозором         			              владенья свои.</a:t>
            </a:r>
            <a:endParaRPr lang="ru-RU" sz="5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70D56A7-0ABD-4CCE-A06F-02AA9416BE1C}"/>
              </a:ext>
            </a:extLst>
          </p:cNvPr>
          <p:cNvSpPr txBox="1"/>
          <p:nvPr/>
        </p:nvSpPr>
        <p:spPr>
          <a:xfrm>
            <a:off x="2735538" y="812800"/>
            <a:ext cx="40854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ветер бушует</a:t>
            </a:r>
            <a:endParaRPr lang="ru-RU" sz="5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3388340-9EEC-4B3D-AD1B-73C356EA892E}"/>
              </a:ext>
            </a:extLst>
          </p:cNvPr>
          <p:cNvSpPr txBox="1"/>
          <p:nvPr/>
        </p:nvSpPr>
        <p:spPr>
          <a:xfrm>
            <a:off x="4503717" y="1702573"/>
            <a:ext cx="50901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побежали ручьи</a:t>
            </a:r>
            <a:endParaRPr lang="ru-RU" sz="5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7197B8-4FC9-4026-A0CC-BA7FCD027207}"/>
              </a:ext>
            </a:extLst>
          </p:cNvPr>
          <p:cNvSpPr txBox="1"/>
          <p:nvPr/>
        </p:nvSpPr>
        <p:spPr>
          <a:xfrm>
            <a:off x="1208014" y="4987892"/>
            <a:ext cx="61994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ОЛИЦЕТВОРЕНИЕ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4530F0F-DC2F-43F7-9825-6049B30FB4B2}"/>
              </a:ext>
            </a:extLst>
          </p:cNvPr>
          <p:cNvSpPr txBox="1"/>
          <p:nvPr/>
        </p:nvSpPr>
        <p:spPr>
          <a:xfrm>
            <a:off x="1865851" y="3858125"/>
            <a:ext cx="27061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Обходит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D32845E-65FE-4B76-99E0-1CE52D9C413A}"/>
              </a:ext>
            </a:extLst>
          </p:cNvPr>
          <p:cNvSpPr txBox="1"/>
          <p:nvPr/>
        </p:nvSpPr>
        <p:spPr>
          <a:xfrm>
            <a:off x="1865851" y="2968352"/>
            <a:ext cx="46817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Мороз-воевода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E1B8B3B-5B2C-4505-AE26-81D119C3290C}"/>
              </a:ext>
            </a:extLst>
          </p:cNvPr>
          <p:cNvSpPr txBox="1"/>
          <p:nvPr/>
        </p:nvSpPr>
        <p:spPr>
          <a:xfrm>
            <a:off x="7659149" y="5034059"/>
            <a:ext cx="40938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МЕТАФОРА</a:t>
            </a:r>
          </a:p>
        </p:txBody>
      </p:sp>
    </p:spTree>
    <p:extLst>
      <p:ext uri="{BB962C8B-B14F-4D97-AF65-F5344CB8AC3E}">
        <p14:creationId xmlns:p14="http://schemas.microsoft.com/office/powerpoint/2010/main" val="3615502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70C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2FBD0AA-D2DB-4ADA-A5C8-D0146B7E1C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709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26359BC-83C7-4992-8606-7CB6C76620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8800" y="863600"/>
            <a:ext cx="9675812" cy="504762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5400" dirty="0">
              <a:solidFill>
                <a:srgbClr val="3C3C3C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54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             — хорошо ли метели</a:t>
            </a:r>
            <a:br>
              <a:rPr lang="ru-RU" sz="54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Лесные тропы занесли,</a:t>
            </a:r>
            <a:br>
              <a:rPr lang="ru-RU" sz="54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 нет ли где трещины, щели,</a:t>
            </a:r>
            <a:br>
              <a:rPr lang="ru-RU" sz="54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 нет ли где голой земли?</a:t>
            </a:r>
            <a:endParaRPr lang="ru-RU" sz="5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B061AB5-EAA4-40FD-8C97-5E5C7D03CA92}"/>
              </a:ext>
            </a:extLst>
          </p:cNvPr>
          <p:cNvSpPr txBox="1"/>
          <p:nvPr/>
        </p:nvSpPr>
        <p:spPr>
          <a:xfrm>
            <a:off x="1828800" y="1801134"/>
            <a:ext cx="22985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Глядит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9889437-C009-4E6B-892D-4CCB35C2813E}"/>
              </a:ext>
            </a:extLst>
          </p:cNvPr>
          <p:cNvSpPr txBox="1"/>
          <p:nvPr/>
        </p:nvSpPr>
        <p:spPr>
          <a:xfrm>
            <a:off x="1652630" y="5231172"/>
            <a:ext cx="61994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ОЛИЦЕТВОРЕНИЕ</a:t>
            </a:r>
          </a:p>
        </p:txBody>
      </p:sp>
    </p:spTree>
    <p:extLst>
      <p:ext uri="{BB962C8B-B14F-4D97-AF65-F5344CB8AC3E}">
        <p14:creationId xmlns:p14="http://schemas.microsoft.com/office/powerpoint/2010/main" val="3372211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5FFBE1-B812-44BF-ACC0-021EEB7D00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5059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E5CC74F-4D46-45B8-999D-0321DB13CC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30400" y="965200"/>
            <a:ext cx="9574212" cy="494602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5800" dirty="0">
              <a:solidFill>
                <a:srgbClr val="3C3C3C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58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Пушисты ли сосен вершины,</a:t>
            </a:r>
            <a:br>
              <a:rPr lang="ru-RU" sz="58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8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Красив ли узор на дубах?</a:t>
            </a:r>
            <a:br>
              <a:rPr lang="ru-RU" sz="58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8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 крепко ли скованы льдины</a:t>
            </a:r>
            <a:br>
              <a:rPr lang="ru-RU" sz="58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8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 великих и малых водах?</a:t>
            </a:r>
            <a:endParaRPr lang="ru-RU" sz="5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03725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CD19E5-6F12-4941-A53C-1D9F116096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9D3CE64-CBA7-4F37-9106-CF8F4D44D5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03400" y="909319"/>
            <a:ext cx="9701212" cy="5001903"/>
          </a:xfrm>
        </p:spPr>
        <p:txBody>
          <a:bodyPr/>
          <a:lstStyle/>
          <a:p>
            <a:pPr marL="0" indent="0">
              <a:buNone/>
            </a:pPr>
            <a:endParaRPr lang="ru-RU" sz="5400" dirty="0">
              <a:solidFill>
                <a:srgbClr val="3C3C3C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54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Идет — по деревьям шагает,</a:t>
            </a:r>
            <a:br>
              <a:rPr lang="ru-RU" sz="54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Трещит по замерзлой воде,</a:t>
            </a:r>
            <a:br>
              <a:rPr lang="ru-RU" sz="54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 яркое солнце играет</a:t>
            </a:r>
            <a:br>
              <a:rPr lang="ru-RU" sz="54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 косматой его бороде.</a:t>
            </a:r>
            <a:endParaRPr lang="ru-RU" sz="5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18426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F81AA3-47F7-4D25-8829-B3F070624C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519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A9D2063-2520-4475-935B-0A55E7E7C6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78000" y="874490"/>
            <a:ext cx="9726612" cy="5036732"/>
          </a:xfrm>
        </p:spPr>
        <p:txBody>
          <a:bodyPr/>
          <a:lstStyle/>
          <a:p>
            <a:pPr marL="0" indent="0">
              <a:buNone/>
            </a:pPr>
            <a:endParaRPr lang="ru-RU" sz="5400" dirty="0">
              <a:solidFill>
                <a:srgbClr val="3C3C3C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54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Забравшись на сосну большую,</a:t>
            </a:r>
            <a:br>
              <a:rPr lang="ru-RU" sz="54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 веточкам палицей бьет</a:t>
            </a:r>
            <a:br>
              <a:rPr lang="ru-RU" sz="54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 сам про себя удалую,</a:t>
            </a:r>
            <a:br>
              <a:rPr lang="ru-RU" sz="54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Хвастливую песню поет:</a:t>
            </a:r>
            <a:endParaRPr lang="ru-RU" sz="5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21784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20B39F3-01B4-41DF-9825-DCC42215F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709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FB9E799-A8D0-4C40-85A8-AA79EDC8BF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27200" y="965200"/>
            <a:ext cx="9777412" cy="4946022"/>
          </a:xfrm>
        </p:spPr>
        <p:txBody>
          <a:bodyPr/>
          <a:lstStyle/>
          <a:p>
            <a:pPr marL="0" indent="0">
              <a:buNone/>
            </a:pPr>
            <a:endParaRPr lang="ru-RU" sz="5400" dirty="0">
              <a:solidFill>
                <a:srgbClr val="3C3C3C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54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«…Метели, снега и туманы</a:t>
            </a:r>
            <a:br>
              <a:rPr lang="ru-RU" sz="54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Покорны морозу всегда,</a:t>
            </a:r>
            <a:br>
              <a:rPr lang="ru-RU" sz="54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Пойду на моря-</a:t>
            </a:r>
            <a:r>
              <a:rPr lang="ru-RU" sz="5400" dirty="0" err="1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окияны</a:t>
            </a:r>
            <a:r>
              <a:rPr lang="ru-RU" sz="54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—</a:t>
            </a:r>
            <a:br>
              <a:rPr lang="ru-RU" sz="54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Построю дворцы изо льда.</a:t>
            </a:r>
            <a:endParaRPr lang="ru-RU" sz="5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21367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37E315-5E8E-401F-9AD1-22A67E9756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439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FE2612B-758C-451F-AB30-F1DADBE60C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78000" y="977900"/>
            <a:ext cx="9726612" cy="4933322"/>
          </a:xfrm>
        </p:spPr>
        <p:txBody>
          <a:bodyPr/>
          <a:lstStyle/>
          <a:p>
            <a:pPr marL="0" indent="0">
              <a:buNone/>
            </a:pPr>
            <a:endParaRPr lang="ru-RU" sz="5400" dirty="0">
              <a:solidFill>
                <a:srgbClr val="3C3C3C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54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Задумаю — реки большие</a:t>
            </a:r>
            <a:br>
              <a:rPr lang="ru-RU" sz="54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Надолго упрячу под гнет,</a:t>
            </a:r>
            <a:br>
              <a:rPr lang="ru-RU" sz="54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Построю мосты ледяные,</a:t>
            </a:r>
            <a:br>
              <a:rPr lang="ru-RU" sz="54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Каких не построит народ.</a:t>
            </a:r>
            <a:endParaRPr lang="ru-RU" sz="5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24133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5EA737-E989-47ED-B333-A0ADF2DCE9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B8B632D-3F91-4372-A83E-9B0048D470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38300" y="939800"/>
            <a:ext cx="9866312" cy="4971422"/>
          </a:xfrm>
        </p:spPr>
        <p:txBody>
          <a:bodyPr/>
          <a:lstStyle/>
          <a:p>
            <a:pPr marL="0" indent="0">
              <a:buNone/>
            </a:pPr>
            <a:endParaRPr lang="ru-RU" sz="5400" dirty="0">
              <a:solidFill>
                <a:srgbClr val="3C3C3C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54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Где быстрые, шумные воды</a:t>
            </a:r>
            <a:br>
              <a:rPr lang="ru-RU" sz="54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Недавно свободно текли —</a:t>
            </a:r>
            <a:br>
              <a:rPr lang="ru-RU" sz="54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Сегодня прошли пешеходы,</a:t>
            </a:r>
            <a:br>
              <a:rPr lang="ru-RU" sz="54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Обозы с товаром прошли.</a:t>
            </a:r>
            <a:endParaRPr lang="ru-RU" sz="5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6283378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52</TotalTime>
  <Words>234</Words>
  <Application>Microsoft Office PowerPoint</Application>
  <PresentationFormat>Широкоэкранный</PresentationFormat>
  <Paragraphs>28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Century Gothic</vt:lpstr>
      <vt:lpstr>Times New Roman</vt:lpstr>
      <vt:lpstr>Wingdings 3</vt:lpstr>
      <vt:lpstr>Легкий дым</vt:lpstr>
      <vt:lpstr>Николай Алексеевич Некрасов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Николай Алексеевич Некрасов</dc:title>
  <dc:creator>User</dc:creator>
  <cp:lastModifiedBy>User</cp:lastModifiedBy>
  <cp:revision>6</cp:revision>
  <dcterms:created xsi:type="dcterms:W3CDTF">2021-06-17T21:21:49Z</dcterms:created>
  <dcterms:modified xsi:type="dcterms:W3CDTF">2021-06-18T00:34:48Z</dcterms:modified>
</cp:coreProperties>
</file>