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8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Анастасия Силакова" userId="af4059c03759fe97" providerId="LiveId" clId="{8BCCF409-24D8-41C4-9C0A-2768A27AF722}"/>
    <pc:docChg chg="undo custSel addSld modSld">
      <pc:chgData name="Анастасия Силакова" userId="af4059c03759fe97" providerId="LiveId" clId="{8BCCF409-24D8-41C4-9C0A-2768A27AF722}" dt="2022-11-10T12:08:27.947" v="715" actId="1076"/>
      <pc:docMkLst>
        <pc:docMk/>
      </pc:docMkLst>
      <pc:sldChg chg="addSp delSp modSp new mod modAnim">
        <pc:chgData name="Анастасия Силакова" userId="af4059c03759fe97" providerId="LiveId" clId="{8BCCF409-24D8-41C4-9C0A-2768A27AF722}" dt="2022-11-08T15:38:10.445" v="572"/>
        <pc:sldMkLst>
          <pc:docMk/>
          <pc:sldMk cId="2355987380" sldId="256"/>
        </pc:sldMkLst>
        <pc:spChg chg="del mod">
          <ac:chgData name="Анастасия Силакова" userId="af4059c03759fe97" providerId="LiveId" clId="{8BCCF409-24D8-41C4-9C0A-2768A27AF722}" dt="2022-11-08T15:05:21.662" v="9" actId="478"/>
          <ac:spMkLst>
            <pc:docMk/>
            <pc:sldMk cId="2355987380" sldId="256"/>
            <ac:spMk id="2" creationId="{885961A4-7254-3EB9-3069-B218E62BC085}"/>
          </ac:spMkLst>
        </pc:spChg>
        <pc:spChg chg="del mod">
          <ac:chgData name="Анастасия Силакова" userId="af4059c03759fe97" providerId="LiveId" clId="{8BCCF409-24D8-41C4-9C0A-2768A27AF722}" dt="2022-11-08T15:05:23.736" v="10" actId="478"/>
          <ac:spMkLst>
            <pc:docMk/>
            <pc:sldMk cId="2355987380" sldId="256"/>
            <ac:spMk id="3" creationId="{869AA3E4-E4E9-0F94-B3D6-3FDB5AB3E31D}"/>
          </ac:spMkLst>
        </pc:spChg>
        <pc:picChg chg="add mod">
          <ac:chgData name="Анастасия Силакова" userId="af4059c03759fe97" providerId="LiveId" clId="{8BCCF409-24D8-41C4-9C0A-2768A27AF722}" dt="2022-11-08T15:06:00.797" v="12" actId="1076"/>
          <ac:picMkLst>
            <pc:docMk/>
            <pc:sldMk cId="2355987380" sldId="256"/>
            <ac:picMk id="4" creationId="{8C40A0AD-86DF-4A86-B2D1-331F2392F5BE}"/>
          </ac:picMkLst>
        </pc:picChg>
      </pc:sldChg>
      <pc:sldChg chg="addSp delSp modSp new mod modAnim">
        <pc:chgData name="Анастасия Силакова" userId="af4059c03759fe97" providerId="LiveId" clId="{8BCCF409-24D8-41C4-9C0A-2768A27AF722}" dt="2022-11-08T15:49:13.741" v="671" actId="1076"/>
        <pc:sldMkLst>
          <pc:docMk/>
          <pc:sldMk cId="2173050324" sldId="257"/>
        </pc:sldMkLst>
        <pc:spChg chg="mod">
          <ac:chgData name="Анастасия Силакова" userId="af4059c03759fe97" providerId="LiveId" clId="{8BCCF409-24D8-41C4-9C0A-2768A27AF722}" dt="2022-11-08T15:46:16.242" v="638" actId="1076"/>
          <ac:spMkLst>
            <pc:docMk/>
            <pc:sldMk cId="2173050324" sldId="257"/>
            <ac:spMk id="2" creationId="{FDBEFD0E-5509-E695-5C5A-71BC6A79BE65}"/>
          </ac:spMkLst>
        </pc:spChg>
        <pc:spChg chg="del mod">
          <ac:chgData name="Анастасия Силакова" userId="af4059c03759fe97" providerId="LiveId" clId="{8BCCF409-24D8-41C4-9C0A-2768A27AF722}" dt="2022-11-08T15:07:58.273" v="29" actId="478"/>
          <ac:spMkLst>
            <pc:docMk/>
            <pc:sldMk cId="2173050324" sldId="257"/>
            <ac:spMk id="3" creationId="{A5722FCC-0180-1B91-CAE7-EA9F1D412917}"/>
          </ac:spMkLst>
        </pc:spChg>
        <pc:spChg chg="add del mod">
          <ac:chgData name="Анастасия Силакова" userId="af4059c03759fe97" providerId="LiveId" clId="{8BCCF409-24D8-41C4-9C0A-2768A27AF722}" dt="2022-11-08T15:07:59.709" v="30" actId="478"/>
          <ac:spMkLst>
            <pc:docMk/>
            <pc:sldMk cId="2173050324" sldId="257"/>
            <ac:spMk id="4" creationId="{519A6195-9755-279D-54FA-B372FC46AD5F}"/>
          </ac:spMkLst>
        </pc:spChg>
        <pc:spChg chg="add mod">
          <ac:chgData name="Анастасия Силакова" userId="af4059c03759fe97" providerId="LiveId" clId="{8BCCF409-24D8-41C4-9C0A-2768A27AF722}" dt="2022-11-08T15:20:40.928" v="209" actId="1076"/>
          <ac:spMkLst>
            <pc:docMk/>
            <pc:sldMk cId="2173050324" sldId="257"/>
            <ac:spMk id="6" creationId="{F664683D-5C79-346A-F57F-3E0DD6A67A6B}"/>
          </ac:spMkLst>
        </pc:spChg>
        <pc:spChg chg="add mod">
          <ac:chgData name="Анастасия Силакова" userId="af4059c03759fe97" providerId="LiveId" clId="{8BCCF409-24D8-41C4-9C0A-2768A27AF722}" dt="2022-11-08T15:21:44.725" v="234" actId="1076"/>
          <ac:spMkLst>
            <pc:docMk/>
            <pc:sldMk cId="2173050324" sldId="257"/>
            <ac:spMk id="7" creationId="{27893783-2AC8-4EE3-FAFA-F5B03E68F267}"/>
          </ac:spMkLst>
        </pc:spChg>
        <pc:spChg chg="add del mod">
          <ac:chgData name="Анастасия Силакова" userId="af4059c03759fe97" providerId="LiveId" clId="{8BCCF409-24D8-41C4-9C0A-2768A27AF722}" dt="2022-11-08T15:21:11.001" v="222"/>
          <ac:spMkLst>
            <pc:docMk/>
            <pc:sldMk cId="2173050324" sldId="257"/>
            <ac:spMk id="8" creationId="{D7A981BE-76CF-159E-A450-0C8CFD93820C}"/>
          </ac:spMkLst>
        </pc:spChg>
        <pc:spChg chg="add mod">
          <ac:chgData name="Анастасия Силакова" userId="af4059c03759fe97" providerId="LiveId" clId="{8BCCF409-24D8-41C4-9C0A-2768A27AF722}" dt="2022-11-08T15:21:10.309" v="220" actId="1076"/>
          <ac:spMkLst>
            <pc:docMk/>
            <pc:sldMk cId="2173050324" sldId="257"/>
            <ac:spMk id="9" creationId="{C010BA67-31EF-F2CA-9EA7-A32031897182}"/>
          </ac:spMkLst>
        </pc:spChg>
        <pc:spChg chg="add mod">
          <ac:chgData name="Анастасия Силакова" userId="af4059c03759fe97" providerId="LiveId" clId="{8BCCF409-24D8-41C4-9C0A-2768A27AF722}" dt="2022-11-08T15:21:23.294" v="227" actId="1076"/>
          <ac:spMkLst>
            <pc:docMk/>
            <pc:sldMk cId="2173050324" sldId="257"/>
            <ac:spMk id="10" creationId="{375DB86E-86AE-259B-25D5-FC180D24F293}"/>
          </ac:spMkLst>
        </pc:spChg>
        <pc:spChg chg="add mod">
          <ac:chgData name="Анастасия Силакова" userId="af4059c03759fe97" providerId="LiveId" clId="{8BCCF409-24D8-41C4-9C0A-2768A27AF722}" dt="2022-11-08T15:21:41.376" v="233" actId="1076"/>
          <ac:spMkLst>
            <pc:docMk/>
            <pc:sldMk cId="2173050324" sldId="257"/>
            <ac:spMk id="11" creationId="{C4CFCE6F-1DD5-3765-85FC-B6A1EA85E3B3}"/>
          </ac:spMkLst>
        </pc:spChg>
        <pc:spChg chg="add del mod">
          <ac:chgData name="Анастасия Силакова" userId="af4059c03759fe97" providerId="LiveId" clId="{8BCCF409-24D8-41C4-9C0A-2768A27AF722}" dt="2022-11-08T15:27:16.431" v="239"/>
          <ac:spMkLst>
            <pc:docMk/>
            <pc:sldMk cId="2173050324" sldId="257"/>
            <ac:spMk id="12" creationId="{E3D346F6-3813-BF91-81BF-355FAE8FF761}"/>
          </ac:spMkLst>
        </pc:spChg>
        <pc:spChg chg="add mod">
          <ac:chgData name="Анастасия Силакова" userId="af4059c03759fe97" providerId="LiveId" clId="{8BCCF409-24D8-41C4-9C0A-2768A27AF722}" dt="2022-11-08T15:34:36.670" v="540" actId="20577"/>
          <ac:spMkLst>
            <pc:docMk/>
            <pc:sldMk cId="2173050324" sldId="257"/>
            <ac:spMk id="13" creationId="{550BF8CA-B1FF-5440-B0E2-22CAE57A7A75}"/>
          </ac:spMkLst>
        </pc:spChg>
        <pc:spChg chg="add mod">
          <ac:chgData name="Анастасия Силакова" userId="af4059c03759fe97" providerId="LiveId" clId="{8BCCF409-24D8-41C4-9C0A-2768A27AF722}" dt="2022-11-08T15:32:29.495" v="446" actId="1076"/>
          <ac:spMkLst>
            <pc:docMk/>
            <pc:sldMk cId="2173050324" sldId="257"/>
            <ac:spMk id="14" creationId="{18554B34-27FD-2B91-DDDC-90B8045A4833}"/>
          </ac:spMkLst>
        </pc:spChg>
        <pc:spChg chg="add mod">
          <ac:chgData name="Анастасия Силакова" userId="af4059c03759fe97" providerId="LiveId" clId="{8BCCF409-24D8-41C4-9C0A-2768A27AF722}" dt="2022-11-08T15:33:40.382" v="476" actId="14100"/>
          <ac:spMkLst>
            <pc:docMk/>
            <pc:sldMk cId="2173050324" sldId="257"/>
            <ac:spMk id="15" creationId="{4DFED609-A5BD-6E50-54E6-C1A859C8A218}"/>
          </ac:spMkLst>
        </pc:spChg>
        <pc:spChg chg="add mod">
          <ac:chgData name="Анастасия Силакова" userId="af4059c03759fe97" providerId="LiveId" clId="{8BCCF409-24D8-41C4-9C0A-2768A27AF722}" dt="2022-11-08T15:34:24.974" v="534" actId="20577"/>
          <ac:spMkLst>
            <pc:docMk/>
            <pc:sldMk cId="2173050324" sldId="257"/>
            <ac:spMk id="16" creationId="{54D45CC9-9AF0-B2D7-A3E2-6F0EF311BB1D}"/>
          </ac:spMkLst>
        </pc:spChg>
        <pc:spChg chg="add mod">
          <ac:chgData name="Анастасия Силакова" userId="af4059c03759fe97" providerId="LiveId" clId="{8BCCF409-24D8-41C4-9C0A-2768A27AF722}" dt="2022-11-08T15:35:09.909" v="554" actId="1076"/>
          <ac:spMkLst>
            <pc:docMk/>
            <pc:sldMk cId="2173050324" sldId="257"/>
            <ac:spMk id="17" creationId="{1672BB76-2E06-03BB-CBE1-8EEC8F547FF0}"/>
          </ac:spMkLst>
        </pc:spChg>
        <pc:graphicFrameChg chg="add mod modGraphic">
          <ac:chgData name="Анастасия Силакова" userId="af4059c03759fe97" providerId="LiveId" clId="{8BCCF409-24D8-41C4-9C0A-2768A27AF722}" dt="2022-11-08T15:34:29.958" v="536" actId="14734"/>
          <ac:graphicFrameMkLst>
            <pc:docMk/>
            <pc:sldMk cId="2173050324" sldId="257"/>
            <ac:graphicFrameMk id="5" creationId="{987B1275-003D-B085-AC77-CC75D25F61A5}"/>
          </ac:graphicFrameMkLst>
        </pc:graphicFrameChg>
        <pc:picChg chg="add del mod">
          <ac:chgData name="Анастасия Силакова" userId="af4059c03759fe97" providerId="LiveId" clId="{8BCCF409-24D8-41C4-9C0A-2768A27AF722}" dt="2022-11-08T15:40:29.477" v="588" actId="931"/>
          <ac:picMkLst>
            <pc:docMk/>
            <pc:sldMk cId="2173050324" sldId="257"/>
            <ac:picMk id="19" creationId="{50A1B795-53BB-9503-5FDE-7C9D2927C681}"/>
          </ac:picMkLst>
        </pc:picChg>
        <pc:picChg chg="add del mod">
          <ac:chgData name="Анастасия Силакова" userId="af4059c03759fe97" providerId="LiveId" clId="{8BCCF409-24D8-41C4-9C0A-2768A27AF722}" dt="2022-11-08T15:42:55.024" v="590" actId="478"/>
          <ac:picMkLst>
            <pc:docMk/>
            <pc:sldMk cId="2173050324" sldId="257"/>
            <ac:picMk id="21" creationId="{42C6AE83-4092-1B78-9A47-C813323F5CB6}"/>
          </ac:picMkLst>
        </pc:picChg>
        <pc:picChg chg="add del mod">
          <ac:chgData name="Анастасия Силакова" userId="af4059c03759fe97" providerId="LiveId" clId="{8BCCF409-24D8-41C4-9C0A-2768A27AF722}" dt="2022-11-08T15:43:02.209" v="592" actId="478"/>
          <ac:picMkLst>
            <pc:docMk/>
            <pc:sldMk cId="2173050324" sldId="257"/>
            <ac:picMk id="23" creationId="{F24C18F4-E314-EB1F-5A62-B616069EECF1}"/>
          </ac:picMkLst>
        </pc:picChg>
        <pc:picChg chg="add del mod">
          <ac:chgData name="Анастасия Силакова" userId="af4059c03759fe97" providerId="LiveId" clId="{8BCCF409-24D8-41C4-9C0A-2768A27AF722}" dt="2022-11-08T15:43:07.051" v="594" actId="478"/>
          <ac:picMkLst>
            <pc:docMk/>
            <pc:sldMk cId="2173050324" sldId="257"/>
            <ac:picMk id="25" creationId="{AD17CD85-DDC8-84D7-F11E-863354855CE4}"/>
          </ac:picMkLst>
        </pc:picChg>
        <pc:picChg chg="add del mod">
          <ac:chgData name="Анастасия Силакова" userId="af4059c03759fe97" providerId="LiveId" clId="{8BCCF409-24D8-41C4-9C0A-2768A27AF722}" dt="2022-11-08T15:43:12.792" v="596" actId="478"/>
          <ac:picMkLst>
            <pc:docMk/>
            <pc:sldMk cId="2173050324" sldId="257"/>
            <ac:picMk id="27" creationId="{94004BEF-D828-82E9-EA9B-1C8E02301018}"/>
          </ac:picMkLst>
        </pc:picChg>
        <pc:picChg chg="add del mod">
          <ac:chgData name="Анастасия Силакова" userId="af4059c03759fe97" providerId="LiveId" clId="{8BCCF409-24D8-41C4-9C0A-2768A27AF722}" dt="2022-11-08T15:43:17.895" v="598" actId="478"/>
          <ac:picMkLst>
            <pc:docMk/>
            <pc:sldMk cId="2173050324" sldId="257"/>
            <ac:picMk id="29" creationId="{BB039D2B-DBD4-2EDF-8B54-570D48CE592F}"/>
          </ac:picMkLst>
        </pc:picChg>
        <pc:picChg chg="add del mod">
          <ac:chgData name="Анастасия Силакова" userId="af4059c03759fe97" providerId="LiveId" clId="{8BCCF409-24D8-41C4-9C0A-2768A27AF722}" dt="2022-11-08T15:43:24.004" v="600" actId="478"/>
          <ac:picMkLst>
            <pc:docMk/>
            <pc:sldMk cId="2173050324" sldId="257"/>
            <ac:picMk id="31" creationId="{D3309551-4B45-D8E4-3AEA-ACDFFADBF63D}"/>
          </ac:picMkLst>
        </pc:picChg>
        <pc:picChg chg="add del mod">
          <ac:chgData name="Анастасия Силакова" userId="af4059c03759fe97" providerId="LiveId" clId="{8BCCF409-24D8-41C4-9C0A-2768A27AF722}" dt="2022-11-08T15:43:30.090" v="602" actId="478"/>
          <ac:picMkLst>
            <pc:docMk/>
            <pc:sldMk cId="2173050324" sldId="257"/>
            <ac:picMk id="33" creationId="{5C275773-6854-689A-9561-55941A9949C1}"/>
          </ac:picMkLst>
        </pc:picChg>
        <pc:picChg chg="add mod">
          <ac:chgData name="Анастасия Силакова" userId="af4059c03759fe97" providerId="LiveId" clId="{8BCCF409-24D8-41C4-9C0A-2768A27AF722}" dt="2022-11-08T15:49:13.741" v="671" actId="1076"/>
          <ac:picMkLst>
            <pc:docMk/>
            <pc:sldMk cId="2173050324" sldId="257"/>
            <ac:picMk id="35" creationId="{4BA1FF30-997A-B314-CF4D-A3E3806E9C74}"/>
          </ac:picMkLst>
        </pc:picChg>
        <pc:picChg chg="add mod">
          <ac:chgData name="Анастасия Силакова" userId="af4059c03759fe97" providerId="LiveId" clId="{8BCCF409-24D8-41C4-9C0A-2768A27AF722}" dt="2022-11-08T15:44:07.698" v="613" actId="1076"/>
          <ac:picMkLst>
            <pc:docMk/>
            <pc:sldMk cId="2173050324" sldId="257"/>
            <ac:picMk id="37" creationId="{0D7B6DFE-AC06-1E49-3353-6389826C8A86}"/>
          </ac:picMkLst>
        </pc:picChg>
        <pc:picChg chg="add del mod">
          <ac:chgData name="Анастасия Силакова" userId="af4059c03759fe97" providerId="LiveId" clId="{8BCCF409-24D8-41C4-9C0A-2768A27AF722}" dt="2022-11-08T15:44:16.896" v="615" actId="478"/>
          <ac:picMkLst>
            <pc:docMk/>
            <pc:sldMk cId="2173050324" sldId="257"/>
            <ac:picMk id="39" creationId="{A2A9E743-56E9-E44B-2265-68A407D3182C}"/>
          </ac:picMkLst>
        </pc:picChg>
        <pc:picChg chg="add del mod">
          <ac:chgData name="Анастасия Силакова" userId="af4059c03759fe97" providerId="LiveId" clId="{8BCCF409-24D8-41C4-9C0A-2768A27AF722}" dt="2022-11-08T15:44:22.941" v="617" actId="478"/>
          <ac:picMkLst>
            <pc:docMk/>
            <pc:sldMk cId="2173050324" sldId="257"/>
            <ac:picMk id="41" creationId="{6E8616BF-2ED4-B58C-D3F8-EB46955C274B}"/>
          </ac:picMkLst>
        </pc:picChg>
        <pc:picChg chg="add mod">
          <ac:chgData name="Анастасия Силакова" userId="af4059c03759fe97" providerId="LiveId" clId="{8BCCF409-24D8-41C4-9C0A-2768A27AF722}" dt="2022-11-08T15:44:39.194" v="622" actId="1076"/>
          <ac:picMkLst>
            <pc:docMk/>
            <pc:sldMk cId="2173050324" sldId="257"/>
            <ac:picMk id="43" creationId="{42F1B8C3-589A-5DB4-723F-A1070D4D0879}"/>
          </ac:picMkLst>
        </pc:picChg>
        <pc:picChg chg="add del mod">
          <ac:chgData name="Анастасия Силакова" userId="af4059c03759fe97" providerId="LiveId" clId="{8BCCF409-24D8-41C4-9C0A-2768A27AF722}" dt="2022-11-08T15:44:45.370" v="624" actId="478"/>
          <ac:picMkLst>
            <pc:docMk/>
            <pc:sldMk cId="2173050324" sldId="257"/>
            <ac:picMk id="45" creationId="{78959331-AE6A-A93C-0EDF-E1380C91E6E3}"/>
          </ac:picMkLst>
        </pc:picChg>
        <pc:picChg chg="add mod">
          <ac:chgData name="Анастасия Силакова" userId="af4059c03759fe97" providerId="LiveId" clId="{8BCCF409-24D8-41C4-9C0A-2768A27AF722}" dt="2022-11-08T15:49:10.247" v="670" actId="1076"/>
          <ac:picMkLst>
            <pc:docMk/>
            <pc:sldMk cId="2173050324" sldId="257"/>
            <ac:picMk id="47" creationId="{C362C710-2F51-F035-EC42-84FAD44B2762}"/>
          </ac:picMkLst>
        </pc:picChg>
        <pc:picChg chg="add del mod">
          <ac:chgData name="Анастасия Силакова" userId="af4059c03759fe97" providerId="LiveId" clId="{8BCCF409-24D8-41C4-9C0A-2768A27AF722}" dt="2022-11-08T15:45:01.454" v="629" actId="478"/>
          <ac:picMkLst>
            <pc:docMk/>
            <pc:sldMk cId="2173050324" sldId="257"/>
            <ac:picMk id="49" creationId="{F69B0DCF-3C24-DF96-87F6-CA6330CB489E}"/>
          </ac:picMkLst>
        </pc:picChg>
        <pc:picChg chg="add del mod">
          <ac:chgData name="Анастасия Силакова" userId="af4059c03759fe97" providerId="LiveId" clId="{8BCCF409-24D8-41C4-9C0A-2768A27AF722}" dt="2022-11-08T15:45:06.543" v="631" actId="478"/>
          <ac:picMkLst>
            <pc:docMk/>
            <pc:sldMk cId="2173050324" sldId="257"/>
            <ac:picMk id="51" creationId="{A3741B4A-8DDD-8624-B724-8E4AA3AB4953}"/>
          </ac:picMkLst>
        </pc:picChg>
        <pc:picChg chg="add del mod">
          <ac:chgData name="Анастасия Силакова" userId="af4059c03759fe97" providerId="LiveId" clId="{8BCCF409-24D8-41C4-9C0A-2768A27AF722}" dt="2022-11-08T15:45:58.231" v="633" actId="478"/>
          <ac:picMkLst>
            <pc:docMk/>
            <pc:sldMk cId="2173050324" sldId="257"/>
            <ac:picMk id="53" creationId="{6FE33C7E-35C0-FEC4-0F35-4D4AA951CD91}"/>
          </ac:picMkLst>
        </pc:picChg>
        <pc:picChg chg="add mod">
          <ac:chgData name="Анастасия Силакова" userId="af4059c03759fe97" providerId="LiveId" clId="{8BCCF409-24D8-41C4-9C0A-2768A27AF722}" dt="2022-11-08T15:46:28.105" v="642" actId="1076"/>
          <ac:picMkLst>
            <pc:docMk/>
            <pc:sldMk cId="2173050324" sldId="257"/>
            <ac:picMk id="55" creationId="{BC59192F-050C-F87E-B8FD-0E9E70386352}"/>
          </ac:picMkLst>
        </pc:picChg>
      </pc:sldChg>
      <pc:sldChg chg="addSp delSp modSp new mod">
        <pc:chgData name="Анастасия Силакова" userId="af4059c03759fe97" providerId="LiveId" clId="{8BCCF409-24D8-41C4-9C0A-2768A27AF722}" dt="2022-11-08T15:37:10.467" v="570" actId="14100"/>
        <pc:sldMkLst>
          <pc:docMk/>
          <pc:sldMk cId="3709616569" sldId="258"/>
        </pc:sldMkLst>
        <pc:spChg chg="del mod">
          <ac:chgData name="Анастасия Силакова" userId="af4059c03759fe97" providerId="LiveId" clId="{8BCCF409-24D8-41C4-9C0A-2768A27AF722}" dt="2022-11-08T15:36:36.058" v="564" actId="478"/>
          <ac:spMkLst>
            <pc:docMk/>
            <pc:sldMk cId="3709616569" sldId="258"/>
            <ac:spMk id="2" creationId="{BC95D5B7-EEE2-2A09-F51C-7A062013DC37}"/>
          </ac:spMkLst>
        </pc:spChg>
        <pc:spChg chg="del mod">
          <ac:chgData name="Анастасия Силакова" userId="af4059c03759fe97" providerId="LiveId" clId="{8BCCF409-24D8-41C4-9C0A-2768A27AF722}" dt="2022-11-08T15:36:59.732" v="566" actId="931"/>
          <ac:spMkLst>
            <pc:docMk/>
            <pc:sldMk cId="3709616569" sldId="258"/>
            <ac:spMk id="3" creationId="{7E099EB1-8832-0120-C764-B87343A6D9B5}"/>
          </ac:spMkLst>
        </pc:spChg>
        <pc:picChg chg="add mod">
          <ac:chgData name="Анастасия Силакова" userId="af4059c03759fe97" providerId="LiveId" clId="{8BCCF409-24D8-41C4-9C0A-2768A27AF722}" dt="2022-11-08T15:37:10.467" v="570" actId="14100"/>
          <ac:picMkLst>
            <pc:docMk/>
            <pc:sldMk cId="3709616569" sldId="258"/>
            <ac:picMk id="5" creationId="{67F2971B-60A8-5491-F56D-1E7C8B9DF3C6}"/>
          </ac:picMkLst>
        </pc:picChg>
      </pc:sldChg>
      <pc:sldChg chg="addSp delSp modSp new mod">
        <pc:chgData name="Анастасия Силакова" userId="af4059c03759fe97" providerId="LiveId" clId="{8BCCF409-24D8-41C4-9C0A-2768A27AF722}" dt="2022-11-10T12:06:33.066" v="682" actId="14100"/>
        <pc:sldMkLst>
          <pc:docMk/>
          <pc:sldMk cId="2939472539" sldId="259"/>
        </pc:sldMkLst>
        <pc:spChg chg="del">
          <ac:chgData name="Анастасия Силакова" userId="af4059c03759fe97" providerId="LiveId" clId="{8BCCF409-24D8-41C4-9C0A-2768A27AF722}" dt="2022-11-10T12:05:31.433" v="673" actId="478"/>
          <ac:spMkLst>
            <pc:docMk/>
            <pc:sldMk cId="2939472539" sldId="259"/>
            <ac:spMk id="2" creationId="{09B55680-86B2-1634-9C4F-1E4280A12907}"/>
          </ac:spMkLst>
        </pc:spChg>
        <pc:spChg chg="del">
          <ac:chgData name="Анастасия Силакова" userId="af4059c03759fe97" providerId="LiveId" clId="{8BCCF409-24D8-41C4-9C0A-2768A27AF722}" dt="2022-11-10T12:05:32.683" v="674" actId="478"/>
          <ac:spMkLst>
            <pc:docMk/>
            <pc:sldMk cId="2939472539" sldId="259"/>
            <ac:spMk id="3" creationId="{7FC655D0-73C7-D0B4-4192-D224E4BE72B6}"/>
          </ac:spMkLst>
        </pc:spChg>
        <pc:picChg chg="add del mod">
          <ac:chgData name="Анастасия Силакова" userId="af4059c03759fe97" providerId="LiveId" clId="{8BCCF409-24D8-41C4-9C0A-2768A27AF722}" dt="2022-11-10T12:05:46.955" v="676" actId="478"/>
          <ac:picMkLst>
            <pc:docMk/>
            <pc:sldMk cId="2939472539" sldId="259"/>
            <ac:picMk id="5" creationId="{37E78216-E49A-460B-C0CA-66BADDC6BD60}"/>
          </ac:picMkLst>
        </pc:picChg>
        <pc:picChg chg="add mod modCrop">
          <ac:chgData name="Анастасия Силакова" userId="af4059c03759fe97" providerId="LiveId" clId="{8BCCF409-24D8-41C4-9C0A-2768A27AF722}" dt="2022-11-10T12:06:33.066" v="682" actId="14100"/>
          <ac:picMkLst>
            <pc:docMk/>
            <pc:sldMk cId="2939472539" sldId="259"/>
            <ac:picMk id="7" creationId="{93A869B8-26F0-5F03-C025-337DFC11BE5A}"/>
          </ac:picMkLst>
        </pc:picChg>
      </pc:sldChg>
      <pc:sldChg chg="addSp delSp modSp new mod">
        <pc:chgData name="Анастасия Силакова" userId="af4059c03759fe97" providerId="LiveId" clId="{8BCCF409-24D8-41C4-9C0A-2768A27AF722}" dt="2022-11-10T12:08:27.947" v="715" actId="1076"/>
        <pc:sldMkLst>
          <pc:docMk/>
          <pc:sldMk cId="3556207563" sldId="260"/>
        </pc:sldMkLst>
        <pc:spChg chg="del">
          <ac:chgData name="Анастасия Силакова" userId="af4059c03759fe97" providerId="LiveId" clId="{8BCCF409-24D8-41C4-9C0A-2768A27AF722}" dt="2022-11-10T12:06:44.194" v="684" actId="478"/>
          <ac:spMkLst>
            <pc:docMk/>
            <pc:sldMk cId="3556207563" sldId="260"/>
            <ac:spMk id="2" creationId="{C6720986-8B7E-FDB1-6537-16D44E0D7E63}"/>
          </ac:spMkLst>
        </pc:spChg>
        <pc:spChg chg="del">
          <ac:chgData name="Анастасия Силакова" userId="af4059c03759fe97" providerId="LiveId" clId="{8BCCF409-24D8-41C4-9C0A-2768A27AF722}" dt="2022-11-10T12:06:45.842" v="685" actId="478"/>
          <ac:spMkLst>
            <pc:docMk/>
            <pc:sldMk cId="3556207563" sldId="260"/>
            <ac:spMk id="3" creationId="{AD3B536E-B398-7345-7B0B-02EB9C93F96B}"/>
          </ac:spMkLst>
        </pc:spChg>
        <pc:picChg chg="add mod modCrop">
          <ac:chgData name="Анастасия Силакова" userId="af4059c03759fe97" providerId="LiveId" clId="{8BCCF409-24D8-41C4-9C0A-2768A27AF722}" dt="2022-11-10T12:08:18.508" v="714" actId="1076"/>
          <ac:picMkLst>
            <pc:docMk/>
            <pc:sldMk cId="3556207563" sldId="260"/>
            <ac:picMk id="5" creationId="{8C526892-BDE6-0340-7515-E822F2847F34}"/>
          </ac:picMkLst>
        </pc:picChg>
        <pc:picChg chg="add del mod">
          <ac:chgData name="Анастасия Силакова" userId="af4059c03759fe97" providerId="LiveId" clId="{8BCCF409-24D8-41C4-9C0A-2768A27AF722}" dt="2022-11-10T12:07:20.492" v="694" actId="478"/>
          <ac:picMkLst>
            <pc:docMk/>
            <pc:sldMk cId="3556207563" sldId="260"/>
            <ac:picMk id="7" creationId="{BE052BDA-0E3B-F5D4-AF50-FC94B1BA5518}"/>
          </ac:picMkLst>
        </pc:picChg>
        <pc:picChg chg="add mod modCrop">
          <ac:chgData name="Анастасия Силакова" userId="af4059c03759fe97" providerId="LiveId" clId="{8BCCF409-24D8-41C4-9C0A-2768A27AF722}" dt="2022-11-10T12:08:27.947" v="715" actId="1076"/>
          <ac:picMkLst>
            <pc:docMk/>
            <pc:sldMk cId="3556207563" sldId="260"/>
            <ac:picMk id="9" creationId="{E7BD4BF0-3C33-DA2C-E7CA-EBDCBCCC481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262626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DD7103A6-8306-4ADB-833B-A09461069E3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A2E5A829-15BE-43B8-BB25-13E10ABBB0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184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103A6-8306-4ADB-833B-A09461069E3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29-15BE-43B8-BB25-13E10ABBB0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96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103A6-8306-4ADB-833B-A09461069E3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29-15BE-43B8-BB25-13E10ABBB0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437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103A6-8306-4ADB-833B-A09461069E3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29-15BE-43B8-BB25-13E10ABBB0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971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103A6-8306-4ADB-833B-A09461069E3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29-15BE-43B8-BB25-13E10ABBB0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681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103A6-8306-4ADB-833B-A09461069E3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29-15BE-43B8-BB25-13E10ABBB0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061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103A6-8306-4ADB-833B-A09461069E3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29-15BE-43B8-BB25-13E10ABBB0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582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103A6-8306-4ADB-833B-A09461069E3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29-15BE-43B8-BB25-13E10ABBB0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752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103A6-8306-4ADB-833B-A09461069E3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29-15BE-43B8-BB25-13E10ABBB0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966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103A6-8306-4ADB-833B-A09461069E3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A2E5A829-15BE-43B8-BB25-13E10ABBB0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02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DD7103A6-8306-4ADB-833B-A09461069E3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A2E5A829-15BE-43B8-BB25-13E10ABBB0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1955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DD7103A6-8306-4ADB-833B-A09461069E35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A2E5A829-15BE-43B8-BB25-13E10ABBB0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432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удахтанье - Птичий двор">
            <a:hlinkClick r:id="" action="ppaction://media"/>
            <a:extLst>
              <a:ext uri="{FF2B5EF4-FFF2-40B4-BE49-F238E27FC236}">
                <a16:creationId xmlns:a16="http://schemas.microsoft.com/office/drawing/2014/main" id="{8C40A0AD-86DF-4A86-B2D1-331F2392F5BE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54709.6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91368" y="45075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987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BEFD0E-5509-E695-5C5A-71BC6A79B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6360" y="226444"/>
            <a:ext cx="3633542" cy="490281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</a:t>
            </a:r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987B1275-003D-B085-AC77-CC75D25F61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156883"/>
              </p:ext>
            </p:extLst>
          </p:nvPr>
        </p:nvGraphicFramePr>
        <p:xfrm>
          <a:off x="2377630" y="1279688"/>
          <a:ext cx="7819016" cy="4751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7377">
                  <a:extLst>
                    <a:ext uri="{9D8B030D-6E8A-4147-A177-3AD203B41FA5}">
                      <a16:colId xmlns:a16="http://schemas.microsoft.com/office/drawing/2014/main" val="907607402"/>
                    </a:ext>
                  </a:extLst>
                </a:gridCol>
                <a:gridCol w="977377">
                  <a:extLst>
                    <a:ext uri="{9D8B030D-6E8A-4147-A177-3AD203B41FA5}">
                      <a16:colId xmlns:a16="http://schemas.microsoft.com/office/drawing/2014/main" val="907003909"/>
                    </a:ext>
                  </a:extLst>
                </a:gridCol>
                <a:gridCol w="977377">
                  <a:extLst>
                    <a:ext uri="{9D8B030D-6E8A-4147-A177-3AD203B41FA5}">
                      <a16:colId xmlns:a16="http://schemas.microsoft.com/office/drawing/2014/main" val="453872173"/>
                    </a:ext>
                  </a:extLst>
                </a:gridCol>
                <a:gridCol w="977377">
                  <a:extLst>
                    <a:ext uri="{9D8B030D-6E8A-4147-A177-3AD203B41FA5}">
                      <a16:colId xmlns:a16="http://schemas.microsoft.com/office/drawing/2014/main" val="512247578"/>
                    </a:ext>
                  </a:extLst>
                </a:gridCol>
                <a:gridCol w="977377">
                  <a:extLst>
                    <a:ext uri="{9D8B030D-6E8A-4147-A177-3AD203B41FA5}">
                      <a16:colId xmlns:a16="http://schemas.microsoft.com/office/drawing/2014/main" val="28569523"/>
                    </a:ext>
                  </a:extLst>
                </a:gridCol>
                <a:gridCol w="974512">
                  <a:extLst>
                    <a:ext uri="{9D8B030D-6E8A-4147-A177-3AD203B41FA5}">
                      <a16:colId xmlns:a16="http://schemas.microsoft.com/office/drawing/2014/main" val="2164625752"/>
                    </a:ext>
                  </a:extLst>
                </a:gridCol>
                <a:gridCol w="980242">
                  <a:extLst>
                    <a:ext uri="{9D8B030D-6E8A-4147-A177-3AD203B41FA5}">
                      <a16:colId xmlns:a16="http://schemas.microsoft.com/office/drawing/2014/main" val="3027734836"/>
                    </a:ext>
                  </a:extLst>
                </a:gridCol>
                <a:gridCol w="977377">
                  <a:extLst>
                    <a:ext uri="{9D8B030D-6E8A-4147-A177-3AD203B41FA5}">
                      <a16:colId xmlns:a16="http://schemas.microsoft.com/office/drawing/2014/main" val="2691301939"/>
                    </a:ext>
                  </a:extLst>
                </a:gridCol>
              </a:tblGrid>
              <a:tr h="593889">
                <a:tc>
                  <a:txBody>
                    <a:bodyPr/>
                    <a:lstStyle/>
                    <a:p>
                      <a:r>
                        <a:rPr lang="ru-RU" dirty="0"/>
                        <a:t>у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348535"/>
                  </a:ext>
                </a:extLst>
              </a:tr>
              <a:tr h="5938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1709592"/>
                  </a:ext>
                </a:extLst>
              </a:tr>
              <a:tr h="59388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5589636"/>
                  </a:ext>
                </a:extLst>
              </a:tr>
              <a:tr h="59388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171589"/>
                  </a:ext>
                </a:extLst>
              </a:tr>
              <a:tr h="5938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3152716"/>
                  </a:ext>
                </a:extLst>
              </a:tr>
              <a:tr h="59388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608357"/>
                  </a:ext>
                </a:extLst>
              </a:tr>
              <a:tr h="5938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7436952"/>
                  </a:ext>
                </a:extLst>
              </a:tr>
              <a:tr h="59388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303249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664683D-5C79-346A-F57F-3E0DD6A67A6B}"/>
              </a:ext>
            </a:extLst>
          </p:cNvPr>
          <p:cNvSpPr txBox="1"/>
          <p:nvPr/>
        </p:nvSpPr>
        <p:spPr>
          <a:xfrm flipH="1">
            <a:off x="2017996" y="3176833"/>
            <a:ext cx="35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893783-2AC8-4EE3-FAFA-F5B03E68F267}"/>
              </a:ext>
            </a:extLst>
          </p:cNvPr>
          <p:cNvSpPr txBox="1"/>
          <p:nvPr/>
        </p:nvSpPr>
        <p:spPr>
          <a:xfrm>
            <a:off x="3667027" y="2000169"/>
            <a:ext cx="297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10BA67-31EF-F2CA-9EA7-A32031897182}"/>
              </a:ext>
            </a:extLst>
          </p:cNvPr>
          <p:cNvSpPr txBox="1"/>
          <p:nvPr/>
        </p:nvSpPr>
        <p:spPr>
          <a:xfrm>
            <a:off x="5637229" y="2643926"/>
            <a:ext cx="329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5DB86E-86AE-259B-25D5-FC180D24F293}"/>
              </a:ext>
            </a:extLst>
          </p:cNvPr>
          <p:cNvSpPr txBox="1"/>
          <p:nvPr/>
        </p:nvSpPr>
        <p:spPr>
          <a:xfrm>
            <a:off x="4901939" y="2000169"/>
            <a:ext cx="34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CFCE6F-1DD5-3765-85FC-B6A1EA85E3B3}"/>
              </a:ext>
            </a:extLst>
          </p:cNvPr>
          <p:cNvSpPr txBox="1"/>
          <p:nvPr/>
        </p:nvSpPr>
        <p:spPr>
          <a:xfrm>
            <a:off x="7598003" y="947771"/>
            <a:ext cx="35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0BF8CA-B1FF-5440-B0E2-22CAE57A7A75}"/>
              </a:ext>
            </a:extLst>
          </p:cNvPr>
          <p:cNvSpPr txBox="1"/>
          <p:nvPr/>
        </p:nvSpPr>
        <p:spPr>
          <a:xfrm>
            <a:off x="2628019" y="3046150"/>
            <a:ext cx="5514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        У        Р        И        Ц         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554B34-27FD-2B91-DDDC-90B8045A4833}"/>
              </a:ext>
            </a:extLst>
          </p:cNvPr>
          <p:cNvSpPr txBox="1"/>
          <p:nvPr/>
        </p:nvSpPr>
        <p:spPr>
          <a:xfrm>
            <a:off x="3677492" y="2445985"/>
            <a:ext cx="32993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FED609-A5BD-6E50-54E6-C1A859C8A218}"/>
              </a:ext>
            </a:extLst>
          </p:cNvPr>
          <p:cNvSpPr txBox="1"/>
          <p:nvPr/>
        </p:nvSpPr>
        <p:spPr>
          <a:xfrm flipH="1">
            <a:off x="5572182" y="3538425"/>
            <a:ext cx="78997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  <a:p>
            <a:endParaRPr lang="ru-RU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4D45CC9-9AF0-B2D7-A3E2-6F0EF311BB1D}"/>
              </a:ext>
            </a:extLst>
          </p:cNvPr>
          <p:cNvSpPr txBox="1"/>
          <p:nvPr/>
        </p:nvSpPr>
        <p:spPr>
          <a:xfrm>
            <a:off x="5543131" y="1922765"/>
            <a:ext cx="45400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         Е        Т         У        Х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72BB76-2E06-03BB-CBE1-8EEC8F547FF0}"/>
              </a:ext>
            </a:extLst>
          </p:cNvPr>
          <p:cNvSpPr txBox="1"/>
          <p:nvPr/>
        </p:nvSpPr>
        <p:spPr>
          <a:xfrm>
            <a:off x="7585730" y="1132437"/>
            <a:ext cx="439544" cy="28193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</a:p>
          <a:p>
            <a:pPr>
              <a:lnSpc>
                <a:spcPct val="150000"/>
              </a:lnSpc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  <a:p>
            <a:pPr>
              <a:lnSpc>
                <a:spcPct val="150000"/>
              </a:lnSpc>
            </a:pPr>
            <a:endParaRPr lang="ru-RU" dirty="0"/>
          </a:p>
          <a:p>
            <a:pPr>
              <a:lnSpc>
                <a:spcPct val="150000"/>
              </a:lnSpc>
            </a:pPr>
            <a:endParaRPr lang="ru-RU" dirty="0"/>
          </a:p>
        </p:txBody>
      </p:sp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4BA1FF30-997A-B314-CF4D-A3E3806E9C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009" y="3676848"/>
            <a:ext cx="1857859" cy="2954656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0D7B6DFE-AC06-1E49-3353-6389826C8A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849" y="109992"/>
            <a:ext cx="2724992" cy="1816661"/>
          </a:xfrm>
          <a:prstGeom prst="rect">
            <a:avLst/>
          </a:prstGeom>
        </p:spPr>
      </p:pic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42F1B8C3-589A-5DB4-723F-A1070D4D08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7789" y="2473138"/>
            <a:ext cx="2364211" cy="2364211"/>
          </a:xfrm>
          <a:prstGeom prst="rect">
            <a:avLst/>
          </a:prstGeom>
        </p:spPr>
      </p:pic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C362C710-2F51-F035-EC42-84FAD44B27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872" y="622780"/>
            <a:ext cx="2286408" cy="2423370"/>
          </a:xfrm>
          <a:prstGeom prst="rect">
            <a:avLst/>
          </a:prstGeom>
        </p:spPr>
      </p:pic>
      <p:pic>
        <p:nvPicPr>
          <p:cNvPr id="55" name="Рисунок 54">
            <a:extLst>
              <a:ext uri="{FF2B5EF4-FFF2-40B4-BE49-F238E27FC236}">
                <a16:creationId xmlns:a16="http://schemas.microsoft.com/office/drawing/2014/main" id="{BC59192F-050C-F87E-B8FD-0E9E703863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429" y="4099050"/>
            <a:ext cx="2438400" cy="2301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050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7F2971B-60A8-5491-F56D-1E7C8B9DF3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709616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3A869B8-26F0-5F03-C025-337DFC11BE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7" r="266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472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C526892-BDE6-0340-7515-E822F2847F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1" t="1258" r="3046"/>
          <a:stretch/>
        </p:blipFill>
        <p:spPr>
          <a:xfrm>
            <a:off x="0" y="1368175"/>
            <a:ext cx="5854148" cy="382656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7BD4BF0-3C33-DA2C-E7CA-EBDCBCCC48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4" t="-668" r="3004" b="-794"/>
          <a:stretch/>
        </p:blipFill>
        <p:spPr>
          <a:xfrm>
            <a:off x="5999922" y="1331843"/>
            <a:ext cx="6192078" cy="389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207563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471101"/>
      </a:dk2>
      <a:lt2>
        <a:srgbClr val="E7E8E2"/>
      </a:lt2>
      <a:accent1>
        <a:srgbClr val="A6B727"/>
      </a:accent1>
      <a:accent2>
        <a:srgbClr val="F04304"/>
      </a:accent2>
      <a:accent3>
        <a:srgbClr val="EF8606"/>
      </a:accent3>
      <a:accent4>
        <a:srgbClr val="F2C100"/>
      </a:accent4>
      <a:accent5>
        <a:srgbClr val="A65001"/>
      </a:accent5>
      <a:accent6>
        <a:srgbClr val="BA9585"/>
      </a:accent6>
      <a:hlink>
        <a:srgbClr val="00B0F0"/>
      </a:hlink>
      <a:folHlink>
        <a:srgbClr val="7F7F7F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3A8A2BB7-7C5E-4EB2-B1F1-CFFF0F57E77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586</TotalTime>
  <Words>27</Words>
  <Application>Microsoft Office PowerPoint</Application>
  <PresentationFormat>Широкоэкранный</PresentationFormat>
  <Paragraphs>21</Paragraphs>
  <Slides>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 Light</vt:lpstr>
      <vt:lpstr>Times New Roman</vt:lpstr>
      <vt:lpstr>Метрополия</vt:lpstr>
      <vt:lpstr>Презентация PowerPoint</vt:lpstr>
      <vt:lpstr>Кроссворд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Силакова</dc:creator>
  <cp:lastModifiedBy>Анастасия Силакова</cp:lastModifiedBy>
  <cp:revision>1</cp:revision>
  <dcterms:created xsi:type="dcterms:W3CDTF">2022-11-08T15:01:47Z</dcterms:created>
  <dcterms:modified xsi:type="dcterms:W3CDTF">2022-11-10T12:08:53Z</dcterms:modified>
</cp:coreProperties>
</file>