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4" r:id="rId5"/>
    <p:sldId id="267" r:id="rId6"/>
    <p:sldId id="268" r:id="rId7"/>
    <p:sldId id="270" r:id="rId8"/>
    <p:sldId id="273" r:id="rId9"/>
    <p:sldId id="274" r:id="rId10"/>
    <p:sldId id="279" r:id="rId11"/>
    <p:sldId id="280" r:id="rId12"/>
    <p:sldId id="281" r:id="rId13"/>
    <p:sldId id="278" r:id="rId14"/>
  </p:sldIdLst>
  <p:sldSz cx="12192000" cy="6858000"/>
  <p:notesSz cx="6858000" cy="9144000"/>
  <p:defaultTextStyle>
    <a:defPPr>
      <a:defRPr lang="en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авел Базин" initials="ПБ" lastIdx="1" clrIdx="0">
    <p:extLst>
      <p:ext uri="{19B8F6BF-5375-455C-9EA6-DF929625EA0E}">
        <p15:presenceInfo xmlns:p15="http://schemas.microsoft.com/office/powerpoint/2012/main" userId="83453d50bc11874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5814"/>
  </p:normalViewPr>
  <p:slideViewPr>
    <p:cSldViewPr snapToGrid="0" snapToObjects="1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36BBD-1EC2-2F4E-A807-3F910D35B7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F3BB49-3A0C-6548-8566-8E9F92F104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4C53E1-27B1-1D4F-9E3C-3FAD7569A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9B22-E9E4-494A-8E5B-F7F0DA700916}" type="datetimeFigureOut">
              <a:rPr lang="en-UA" smtClean="0"/>
              <a:t>11/12/2022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A5378-335C-7C4F-86E6-6604DFFC4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AB4B5F-F63B-774B-B0A9-D2FE47A62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B8D-37C4-5F41-A237-4DF07816A17A}" type="slidenum">
              <a:rPr lang="en-UA" smtClean="0"/>
              <a:t>‹#›</a:t>
            </a:fld>
            <a:endParaRPr lang="en-U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09A98F5-D14E-0047-8096-6E5A158F7B18}"/>
              </a:ext>
            </a:extLst>
          </p:cNvPr>
          <p:cNvSpPr/>
          <p:nvPr userDrawn="1"/>
        </p:nvSpPr>
        <p:spPr>
          <a:xfrm>
            <a:off x="0" y="-1"/>
            <a:ext cx="1219200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6640C8-63F3-0843-B82A-F324EE0945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7998" y="0"/>
            <a:ext cx="9144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09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AACE5-C82A-6643-8B78-80C937385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6BFCF9-4571-3442-A973-B7EDA5B29A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C553A7-BFD8-E944-BE34-F5B743DEB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9B22-E9E4-494A-8E5B-F7F0DA700916}" type="datetimeFigureOut">
              <a:rPr lang="en-UA" smtClean="0"/>
              <a:t>11/12/2022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BCD05-2A80-6E40-A5CF-77AA92541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5E1807-F543-D14D-ACBE-106B32BEA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B8D-37C4-5F41-A237-4DF07816A17A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178724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169FC2-6A4E-7549-BEFF-56A6F35934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E1FE4E-BCF9-0143-860F-B8DF0B4C53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30118-DA0A-5443-8087-1178CDD22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9B22-E9E4-494A-8E5B-F7F0DA700916}" type="datetimeFigureOut">
              <a:rPr lang="en-UA" smtClean="0"/>
              <a:t>11/12/2022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139BB-7A45-E942-92F5-D3FFD3804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EAC559-01C3-DF41-BB5D-DB3A48B12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B8D-37C4-5F41-A237-4DF07816A17A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68415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F57F2-B52B-9F45-86CB-7A20C3779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B78C2A-4266-7E4A-86AD-231BDFC05E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EB10B9-DA45-6D4A-822D-0DD58371B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9B22-E9E4-494A-8E5B-F7F0DA700916}" type="datetimeFigureOut">
              <a:rPr lang="en-UA" smtClean="0"/>
              <a:t>11/12/2022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2BABF-A580-4E4C-A0B2-DC7C5B8CC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BDEBC5-CE5A-B14A-9A76-3F375B328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B8D-37C4-5F41-A237-4DF07816A17A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084320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189EC-226C-1F40-9BA8-3AAB49E2B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738F2-D14D-D441-9256-FBA332D248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EEC25-FABC-9947-91C1-587F872A4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9B22-E9E4-494A-8E5B-F7F0DA700916}" type="datetimeFigureOut">
              <a:rPr lang="en-UA" smtClean="0"/>
              <a:t>11/12/2022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702F6A-0DE8-9347-91EB-BEF975854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164EF0-EEDC-4345-8AFA-5CA606063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B8D-37C4-5F41-A237-4DF07816A17A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621069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1DA0F-1F99-1947-9702-ACF29F85E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5EBD8-2989-8F4B-BF28-DBC74F08E3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7EB7C1-DE77-734F-9E91-20E71726F1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86392D-F50C-1B4E-BAD9-C66B42E28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9B22-E9E4-494A-8E5B-F7F0DA700916}" type="datetimeFigureOut">
              <a:rPr lang="en-UA" smtClean="0"/>
              <a:t>11/12/2022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DBDB01-B34D-7B42-9629-E4305CC63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C81A37-7A1D-E549-B57E-61F46505D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B8D-37C4-5F41-A237-4DF07816A17A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666083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ACC52-34E4-AD4E-92CD-CABBDECFA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32FA1-1800-CE4B-9591-4C439124AD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0800CA-9637-374D-9F4A-37960DA038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E47CD0-13EC-3B4D-B83A-D2692048C3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2A6D04-4885-DF46-8AA1-98C4A42B75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FF50BD-5434-8048-84D0-F6BBEA381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9B22-E9E4-494A-8E5B-F7F0DA700916}" type="datetimeFigureOut">
              <a:rPr lang="en-UA" smtClean="0"/>
              <a:t>11/12/2022</a:t>
            </a:fld>
            <a:endParaRPr lang="en-U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3CA4AE-AC94-0949-8FD7-4B16887E2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7AD23F-D6A2-0C4A-AA67-3C91BBF55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B8D-37C4-5F41-A237-4DF07816A17A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549602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02112-3973-B34D-97CE-8FED3985E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B85E2A-2D5B-0547-BDF0-EEEBD1FCA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9B22-E9E4-494A-8E5B-F7F0DA700916}" type="datetimeFigureOut">
              <a:rPr lang="en-UA" smtClean="0"/>
              <a:t>11/12/2022</a:t>
            </a:fld>
            <a:endParaRPr lang="en-U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8395C3-5064-304A-B1CE-6ECE5EDBF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661143-56C4-504A-BEE1-A5CAA3B74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B8D-37C4-5F41-A237-4DF07816A17A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868869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11CD6D-3210-A149-9CE5-185877235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9B22-E9E4-494A-8E5B-F7F0DA700916}" type="datetimeFigureOut">
              <a:rPr lang="en-UA" smtClean="0"/>
              <a:t>11/12/2022</a:t>
            </a:fld>
            <a:endParaRPr lang="en-U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3DA5CB-0A91-2C45-95B0-77A07EACC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FE82BA-B17D-7B49-8A10-B1A252E56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B8D-37C4-5F41-A237-4DF07816A17A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605684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2EF8C-35A6-1E4F-BB14-06E602AFB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9C6E07-3250-4E4E-ACC8-C8ADF8AEF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41D222-0403-6A4E-8189-3438669334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C484C3-F3B7-DB4A-BC46-0AE653C2B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9B22-E9E4-494A-8E5B-F7F0DA700916}" type="datetimeFigureOut">
              <a:rPr lang="en-UA" smtClean="0"/>
              <a:t>11/12/2022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8B4A4F-1508-5749-BB75-2978394D4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C2CFF4-19B4-EC46-9832-D80169DDC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B8D-37C4-5F41-A237-4DF07816A17A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814746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5C316-5CEF-1941-B524-4CDAE9B3F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54613F-C2FA-7844-B543-587CE43A38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F22857-219C-0D40-8455-5E65DB1691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C1B048-2BE4-724D-9D2F-F95E8AC96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9B22-E9E4-494A-8E5B-F7F0DA700916}" type="datetimeFigureOut">
              <a:rPr lang="en-UA" smtClean="0"/>
              <a:t>11/12/2022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3EAB0E-AD43-C640-8C07-3D1D2C4D3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C6214D-3BF8-154F-A626-38F87A645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B8D-37C4-5F41-A237-4DF07816A17A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054788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16EBFE-EA0A-4944-BFA9-CB413BD10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4D6A52-E80F-9944-9E1A-300D8C2C61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90F70D-30A4-D242-BCBD-EF48496B2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49B22-E9E4-494A-8E5B-F7F0DA700916}" type="datetimeFigureOut">
              <a:rPr lang="en-UA" smtClean="0"/>
              <a:t>11/12/2022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7DB7DA-E984-2247-80D6-89F2F7504B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985398-EC45-E342-9F15-E962E8679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40B8D-37C4-5F41-A237-4DF07816A17A}" type="slidenum">
              <a:rPr lang="en-UA" smtClean="0"/>
              <a:t>‹#›</a:t>
            </a:fld>
            <a:endParaRPr lang="en-U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1DCCEC-410E-444A-8495-06384D7F335F}"/>
              </a:ext>
            </a:extLst>
          </p:cNvPr>
          <p:cNvSpPr/>
          <p:nvPr userDrawn="1"/>
        </p:nvSpPr>
        <p:spPr>
          <a:xfrm>
            <a:off x="0" y="-1"/>
            <a:ext cx="12192000" cy="685799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A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3A73FFD-596B-DD47-AF2F-10BEE10DFCE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114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703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9291D-FCAE-A241-BEA4-59D0E6A729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8762" y="2739128"/>
            <a:ext cx="5347855" cy="2387600"/>
          </a:xfrm>
        </p:spPr>
        <p:txBody>
          <a:bodyPr>
            <a:normAutofit/>
          </a:bodyPr>
          <a:lstStyle/>
          <a:p>
            <a:pPr algn="l"/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«Песочная терапия, как нетрадиционный метод воздействия в работе логопеда с детьми, имеющими нарушения речи»</a:t>
            </a:r>
            <a:endParaRPr lang="en-UA" sz="32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FA3544-C215-DA41-B304-8918C430B6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327" y="5735638"/>
            <a:ext cx="5347855" cy="1655762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Учитель-логопед: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Базина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О.А.</a:t>
            </a:r>
          </a:p>
          <a:p>
            <a:endParaRPr lang="en-UA" sz="1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7EDFF7-3E83-222A-B2B9-45A944F1DBFF}"/>
              </a:ext>
            </a:extLst>
          </p:cNvPr>
          <p:cNvSpPr txBox="1"/>
          <p:nvPr/>
        </p:nvSpPr>
        <p:spPr>
          <a:xfrm>
            <a:off x="333829" y="623534"/>
            <a:ext cx="6096000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«Первая школа им. М.А. Пронина» дошкольное отделение детский сад № 5 г. Звенигород»</a:t>
            </a:r>
            <a:endParaRPr kumimoji="0" lang="en-UA" sz="1400" b="0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933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427F715-CF14-E6B9-2EEC-CA8593CDB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7200" marR="0" lvl="0" indent="-228600" algn="ctr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tabLst/>
              <a:defRPr/>
            </a:pPr>
            <a:b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«Совершенствование лексико-грамматических категорий»</a:t>
            </a:r>
            <a:br>
              <a:rPr kumimoji="0" lang="ru-RU" sz="15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55733B0D-EDB6-08BF-A348-520B8357FE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457200" algn="ctr">
              <a:lnSpc>
                <a:spcPct val="107000"/>
              </a:lnSpc>
              <a:spcAft>
                <a:spcPts val="800"/>
              </a:spcAft>
            </a:pP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«Орехи для белки». Указательным или большим пальцем оставить отпечаток на песке «орех» на песке столько раз, сколько частей в слове и посчитать. Или выкладываем шишки на песке, сколько слогов в слове, столько шишек.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«Чего не стало». Логопед прячет часть предметов, ребёнок уточняет, что изменилось, закрепляя употребление сущ. в Род. падеже ед. ч. и </a:t>
            </a:r>
            <a:r>
              <a:rPr lang="ru-RU" sz="80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мн.ч</a:t>
            </a:r>
            <a:r>
              <a:rPr lang="ru-RU" sz="8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«Подбери слова-признаки и слова -действия». Находить игрушки в песке и подбирать к ним слова-признаки и слова-действия.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«Грузовик». Создавать игровые ситуации для упражнения в речи грамматических категорий: предлогов (от, к, над, между, в, из-за, из-под, у, перед); приставочных глаголов (отъехать, заехать, уехать, подъехать, наехать); наречий (глубоко, далеко, близко, высоко, низко, медленно, быстро).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9736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427F715-CF14-E6B9-2EEC-CA8593CDB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7200" marR="0" lvl="0" indent="-228600" algn="ctr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tabLst/>
              <a:defRPr/>
            </a:pPr>
            <a:b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«Подготовка к обучению грамоте»</a:t>
            </a:r>
            <a:br>
              <a:rPr kumimoji="0" lang="ru-RU" sz="15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55733B0D-EDB6-08BF-A348-520B8357FE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algn="ctr">
              <a:lnSpc>
                <a:spcPct val="107000"/>
              </a:lnSpc>
              <a:spcAft>
                <a:spcPts val="800"/>
              </a:spcAft>
            </a:pP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«Цветные бусины». Ребенок ищет в песке цветные бусины на заданный звук, придумывает слово, выкладывает узор «звуковой анализ цветом».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«Буквы». 1 вариант. Ребенок печатает буквы на мокром песке. 2 вариант. Ребенок дорисовывает недостающий элемент буквы.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«Допечатай первую (последнюю) букву слова.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4049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427F715-CF14-E6B9-2EEC-CA8593CDB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7200" marR="0" lvl="0" indent="-228600" algn="ctr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tabLst/>
              <a:defRPr/>
            </a:pPr>
            <a:b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«Развитие связной речи»</a:t>
            </a:r>
            <a:br>
              <a:rPr kumimoji="0" lang="ru-RU" sz="15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55733B0D-EDB6-08BF-A348-520B8357FE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algn="ctr">
              <a:lnSpc>
                <a:spcPct val="107000"/>
              </a:lnSpc>
              <a:spcAft>
                <a:spcPts val="800"/>
              </a:spcAft>
            </a:pP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«Составь рассказ». Ребенок выкладывает игрушки, составляет про них рассказ. Рисует схему предложения на песке.</a:t>
            </a:r>
          </a:p>
        </p:txBody>
      </p:sp>
    </p:spTree>
    <p:extLst>
      <p:ext uri="{BB962C8B-B14F-4D97-AF65-F5344CB8AC3E}">
        <p14:creationId xmlns:p14="http://schemas.microsoft.com/office/powerpoint/2010/main" val="308475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B1EAA9-2898-34CD-99F9-FEE6394B8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D5212F-558A-53EB-C1BB-1BDFA0E11C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дошкольников песочная терапия – это прежде всего игра, которая доставляет огромное удовольствие! Таким образом, занятия, проводимые в песочнице, позволяют сделать коррекционно-развивающий процесс творческим, интересным, приносящим радость открытий и удовольствие детям. Опыт работы показал, что использование песочной терапии даёт положительные результаты: у детей значительно возрастает интерес к логопедическим занятиям; успешно автоматизируются и дифференцируются поставленные звуки; пополняется и активизируется словарь; корректируется грамматический строй речи, связная речь; формируются навыки чтения и письма; развивается мелкая моторика.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2168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A4F5C-B4DB-D044-9C64-D69B94AF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«Песочная терапия»</a:t>
            </a:r>
            <a:endParaRPr lang="en-U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9" name="Объект 28">
            <a:extLst>
              <a:ext uri="{FF2B5EF4-FFF2-40B4-BE49-F238E27FC236}">
                <a16:creationId xmlns:a16="http://schemas.microsoft.com/office/drawing/2014/main" id="{EDDF6BF8-B81B-4032-07D1-E4BCD7EC47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690688"/>
            <a:ext cx="5157787" cy="4498975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Песочная терапия – это одна из разновидностей игровой терапии.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1E2F0B0-1264-0574-2B54-BAC4947BF2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0763" y="3264644"/>
            <a:ext cx="4921828" cy="2771722"/>
          </a:xfrm>
          <a:prstGeom prst="rect">
            <a:avLst/>
          </a:prstGeom>
        </p:spPr>
      </p:pic>
      <p:sp>
        <p:nvSpPr>
          <p:cNvPr id="6" name="Объект 5">
            <a:extLst>
              <a:ext uri="{FF2B5EF4-FFF2-40B4-BE49-F238E27FC236}">
                <a16:creationId xmlns:a16="http://schemas.microsoft.com/office/drawing/2014/main" id="{EF3F23A5-3422-13B5-A684-55DF967A298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495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A4F5C-B4DB-D044-9C64-D69B94AF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</a:t>
            </a:r>
            <a:endParaRPr lang="en-UA" sz="4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67E56D-1BD7-BD2A-7CA4-019CD337F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67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-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создание специальных условий и подходов в коррекционной работе с детьми, имеющими нарушение речи. </a:t>
            </a:r>
            <a:endParaRPr lang="en-US" sz="200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тактильно-кинетической чувствительности и мелкой моторики  рук;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Снятие мышечной напряжённости;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Расширение словарного запаса;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Освоение навыков звуко-слогового анализа и синтеза;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фонематического слуха и восприятия;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Развитию связной речи, лексико-грамматических представлений;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Изучении букв, освоении навыков чтения и письма.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4FF5FACD-CD0B-4096-0209-83E5E578EE4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1434" y="3899452"/>
            <a:ext cx="3830566" cy="295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973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A4F5C-B4DB-D044-9C64-D69B94AF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«ОРГАНИЗАЦИЯ ПРОЦЕССА»</a:t>
            </a:r>
            <a:endParaRPr lang="en-UA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2A55936C-1518-2EB0-CE33-F5F0B866AFD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id="{BD2DBD8A-D503-9993-C1AE-4446E3748F6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457200">
              <a:lnSpc>
                <a:spcPct val="107000"/>
              </a:lnSpc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организации процесса песочной терапии потребуются песочница (ящик для песка), коллекция миниатюрных фигурок. У нас в саду это стол, закупленный в соответствии ФГОС. Это пластиковый ящик (в идеале он должен быть из дерева)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Традиционная песочница сочетает естественный цвет дерева и голубой цвет. Дно и борта (окрашиваются в голубой цвет. Таким образом, дно символизирует воду, а борта — небо. Для организации игр с песком будет необходим большой набор миниатюрных предметов и игрушек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7BB7A67-3587-F119-C470-76962AC724E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00" y="1825625"/>
            <a:ext cx="5062000" cy="2850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325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A4F5C-B4DB-D044-9C64-D69B94AF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«ОРГАНИЗАЦИЯ ПРОЦЕССА»</a:t>
            </a:r>
            <a:endParaRPr lang="en-UA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10B4635-AC77-AB30-1D06-ACB35A81E6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1E50623D-B083-F6C6-2FD7-3CE725217BA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выбрасывать песок из песочницы.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занятием помыть руки.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Нельзя бросать песок в других или брать его в рот.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После игры надо убрать все игрушки на свои места.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игры в песке надо помыть ручки.</a:t>
            </a:r>
          </a:p>
          <a:p>
            <a:endParaRPr lang="ru-RU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A6B8520A-0A96-9C84-3B46-52A85D39B7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ПРОТИВОПОКАЗАНИЯ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49375F13-E1CF-A035-3E4D-913080BE4C2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уровень тревожности ребёнка слишком высок;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есть астма или аллергия на пыль и мелкие частицы;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имеются кожные заболевания и порезы на руках</a:t>
            </a:r>
          </a:p>
          <a:p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70283F0-2FB5-78F3-BD09-FC1940989E7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4050" y="4363765"/>
            <a:ext cx="2647950" cy="2494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409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164B75B9-F8EE-83C3-D035-94A080FEF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457200" marR="0" lvl="0" indent="-228600" algn="ctr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«Развитие тактильно-кинестетической чувствительности и мелкой моторики рук»</a:t>
            </a:r>
            <a:b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55733B0D-EDB6-08BF-A348-520B8357FE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«Идут медвежата» – ребенок кулачками и ладонями с силой надавливает на песок.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«Прыгают зайцы» – кончиками пальцев ребенок ударяет по поверхности песка, двигаясь в разных направлениях.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«Ползут змейки» – ребенок расслабленными/напряженными пальцами рук делает поверхность песка волнистой (в разных направлениях).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«Бегут жучки-паучки» – ребенок двигает всеми пальцами, имитируя движение насекомых (можно полностью погружать руки в песок, встречаясь под песком руками друг с другом, – «жучки здороваются»).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6232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E4E758B-A9F9-B1A5-F940-66FBF0292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7200" marR="0" lvl="0" indent="-228600" algn="ctr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tabLst/>
              <a:defRPr/>
            </a:pPr>
            <a:r>
              <a:rPr kumimoji="0" lang="ru-RU" sz="7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br>
              <a:rPr kumimoji="0" lang="ru-RU" sz="7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ru-RU" sz="7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ru-RU" sz="7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ru-RU" sz="7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ru-RU" sz="7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ru-RU" sz="7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48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Артикуляционная гимнастика»</a:t>
            </a:r>
            <a:br>
              <a:rPr kumimoji="0" lang="ru-RU" sz="7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55733B0D-EDB6-08BF-A348-520B8357FE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457200" algn="ctr">
              <a:lnSpc>
                <a:spcPct val="107000"/>
              </a:lnSpc>
              <a:spcAft>
                <a:spcPts val="800"/>
              </a:spcAft>
            </a:pPr>
            <a:endParaRPr lang="ru-RU" sz="2800" b="1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07000"/>
              </a:lnSpc>
              <a:spcAft>
                <a:spcPts val="800"/>
              </a:spcAft>
            </a:pP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«Часики». Языком ритмично двигать вправо-влево, указательным пальцем в песке двигать в том же направлении.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«Накажи непослушный язычок». Губами шлёпать по языку «</a:t>
            </a:r>
            <a:r>
              <a:rPr lang="ru-RU" sz="8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пя-пя-пя</a:t>
            </a:r>
            <a:r>
              <a:rPr lang="ru-RU" sz="8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ладонью легко похлопывать по песку.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«Расчёска». Язык протискивать между зубами вперёд-назад, пальцами-«граблями» двигать по песку, оставляя следы.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«Лошадка». Щёлкать языком, одновременно пальцами «скакать по песку».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«Качели». Языком ритмично двигать вверх-вниз, указательным пальцем в песке двигать в том же направлении.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«Горка». Кончиком языка упереться в нижние зубки, выгнуть «спинку», руками нагребать песок, делая горку.</a:t>
            </a:r>
          </a:p>
          <a:p>
            <a:pPr marL="457200" algn="ctr">
              <a:lnSpc>
                <a:spcPct val="107000"/>
              </a:lnSpc>
              <a:spcAft>
                <a:spcPts val="800"/>
              </a:spcAft>
            </a:pPr>
            <a:endParaRPr lang="ru-RU" sz="800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7147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6FC9C63-596D-651D-AB55-14505D27E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фонематического слуха,</a:t>
            </a:r>
            <a:br>
              <a:rPr lang="ru-RU" sz="4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восприятия, представлений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b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55733B0D-EDB6-08BF-A348-520B8357FE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7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«Спрячь ладошки». Прятать руки в песок, услышав заданный звук (сначала среди звуков, затем среди слогов, затем среди слов).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7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«Водолаз». Со дна песочницы доставать предметы или картинки и называть их, произнося дифференцируемые звуки.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7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«Две Башни». Со дна песочницы доставать предметы или защищённые картинки, называть их, произнося дифференцируемые звуки, и раскладывать их на две группы.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7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«Моя картина». Подбирать из набора предметов только те, в названии которых есть заданный звук и выкладывать.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7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«Выложи узор». Дети выкладывают на песке бусы из цветных камешков (синие, зеленые и красные) в зависимости от того, какой звук они услышали в слове.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7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«Остров сокровищ». Логопед закапывает в песок камешки или бусинки (зеленого, синего и красного цвета). Ребенок достает в зависимости от звука и собирает слова.</a:t>
            </a:r>
          </a:p>
          <a:p>
            <a:pPr marL="457200" algn="ctr">
              <a:lnSpc>
                <a:spcPct val="107000"/>
              </a:lnSpc>
              <a:spcAft>
                <a:spcPts val="800"/>
              </a:spcAft>
            </a:pPr>
            <a:endParaRPr lang="ru-RU" sz="3200" b="1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71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427F715-CF14-E6B9-2EEC-CA8593CDB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7200" marR="0" lvl="0" indent="-228600" algn="ctr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tabLst/>
              <a:defRPr/>
            </a:pPr>
            <a:b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«Автоматизация изолированного звука»</a:t>
            </a:r>
            <a:br>
              <a:rPr kumimoji="0" lang="ru-RU" sz="15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55733B0D-EDB6-08BF-A348-520B8357FE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«Цветок». Набрать песок в руку. Высыпать лепестки, произнося автоматизируемый звук.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Спрячь игрушку. То же самое. Песок сыпать на игрушку.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«Большие ноги». «</a:t>
            </a:r>
            <a:r>
              <a:rPr lang="ru-RU" sz="28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Прошагивать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или продвигать пальчиками по заданным дорожкам (зигзаг, волна, спираль, геометрические формы), произнося автоматизируемый звук.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 игрушку». Находить в глубине песка игрушки разными способами (рукой, пальчиком), произнося корригируемый звук.</a:t>
            </a:r>
          </a:p>
          <a:p>
            <a:pPr marL="457200" algn="ctr">
              <a:lnSpc>
                <a:spcPct val="107000"/>
              </a:lnSpc>
              <a:spcAft>
                <a:spcPts val="800"/>
              </a:spcAft>
            </a:pP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600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1094</Words>
  <Application>Microsoft Office PowerPoint</Application>
  <PresentationFormat>Широкоэкранный</PresentationFormat>
  <Paragraphs>74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Wingdings</vt:lpstr>
      <vt:lpstr>Office Theme</vt:lpstr>
      <vt:lpstr>«Песочная терапия, как нетрадиционный метод воздействия в работе логопеда с детьми, имеющими нарушения речи»</vt:lpstr>
      <vt:lpstr>«Песочная терапия»</vt:lpstr>
      <vt:lpstr>Цели и задачи</vt:lpstr>
      <vt:lpstr>«ОРГАНИЗАЦИЯ ПРОЦЕССА»</vt:lpstr>
      <vt:lpstr>«ОРГАНИЗАЦИЯ ПРОЦЕССА»</vt:lpstr>
      <vt:lpstr>«Развитие тактильно-кинестетической чувствительности и мелкой моторики рук» </vt:lpstr>
      <vt:lpstr>«      Артикуляционная гимнастика» </vt:lpstr>
      <vt:lpstr>«Развитие фонематического слуха,  восприятия, представлений» </vt:lpstr>
      <vt:lpstr> «Автоматизация изолированного звука» </vt:lpstr>
      <vt:lpstr> «Совершенствование лексико-грамматических категорий» </vt:lpstr>
      <vt:lpstr> «Подготовка к обучению грамоте» </vt:lpstr>
      <vt:lpstr> «Развитие связной речи» </vt:lpstr>
      <vt:lpstr>СПАСИБО ЗА ВНИМАНИЕ!!!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Microsoft Office User</dc:creator>
  <cp:lastModifiedBy>Павел Базин</cp:lastModifiedBy>
  <cp:revision>56</cp:revision>
  <dcterms:created xsi:type="dcterms:W3CDTF">2022-05-10T13:22:45Z</dcterms:created>
  <dcterms:modified xsi:type="dcterms:W3CDTF">2022-11-12T20:51:45Z</dcterms:modified>
</cp:coreProperties>
</file>