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54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1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938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992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03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96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953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377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18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6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72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30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23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06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44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0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1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FE9750-11A9-40B6-B301-647B408C07D4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2DE4AE2-319A-459C-A693-D524862D5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6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Посвящение в моряки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398" y="3546765"/>
            <a:ext cx="6815669" cy="331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48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70364"/>
            <a:ext cx="9601196" cy="4005504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200" dirty="0"/>
              <a:t>По окончании всех испытаний и эстафет, старшие группы, надевают младшим группам, которых посвящают в моряки, «гюйсы», говорят напутственные слова и поздравляют с переходом в старшую группу.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327" y="4375169"/>
            <a:ext cx="1828802" cy="18288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889" y="571721"/>
            <a:ext cx="8436438" cy="18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Традиция сада: Отмечаем день моряка 25 июня.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Форма одежды (белый верх, чёрный низ;)</a:t>
            </a:r>
          </a:p>
          <a:p>
            <a:r>
              <a:rPr lang="ru-RU" dirty="0" smtClean="0"/>
              <a:t>Галстуки синего цвета с белой каймой для посвящающихся.</a:t>
            </a:r>
          </a:p>
          <a:p>
            <a:r>
              <a:rPr lang="ru-RU" dirty="0" smtClean="0"/>
              <a:t>Для игр: </a:t>
            </a:r>
            <a:r>
              <a:rPr lang="ru-RU" dirty="0"/>
              <a:t>Ш</a:t>
            </a:r>
            <a:r>
              <a:rPr lang="ru-RU" dirty="0" smtClean="0"/>
              <a:t>арики, мяч, свисток, музыкальное сопровождение.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511" y="3799514"/>
            <a:ext cx="1974868" cy="207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8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96981"/>
            <a:ext cx="10439400" cy="734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Корабельные команды: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945" y="540328"/>
            <a:ext cx="10674928" cy="5636636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Так повелось, что каждая сфера деятельности обладает своим в какой-то степени секретным языком, который принято называть профессиональным жаргоном. Люди, причастные к морю и кораблям не стали исключением. О морском жаргоне наслышан, наверное, любой – даже если под парусом ходить никогда не приходилось, то книги и фильмы о пиратах, гардемаринах и первооткрывателях не миновали никого. Поэтому </a:t>
            </a:r>
            <a:r>
              <a:rPr lang="ru-RU" sz="5600" dirty="0" err="1"/>
              <a:t>компАс</a:t>
            </a:r>
            <a:r>
              <a:rPr lang="ru-RU" sz="5600" dirty="0"/>
              <a:t>, абордаж, кок, камбуз и некоторые иные идиомы известны многим, но бывает и такое, что все слова отданной кем-то из экипажа команды знакомы и понятны, но общий смысл куда-то убежал. Предлагаем пробежаться по часто встречающимся командам, а также пополнить свой словарный запас несколькими морскими словечками. </a:t>
            </a:r>
          </a:p>
          <a:p>
            <a:r>
              <a:rPr lang="ru-RU" sz="5600" dirty="0"/>
              <a:t>Начнем с простого – «бить склянки». Если обратиться к истории, то долгое время на кораблях пользовались песочными часами. Наибольшей популярностью пользовались временные промежутки полчаса и четыре часа. Именно получасовые песочные часы были прозваны склянками. «Бить склянки» означает подавать сигнал о завершении временного промежутка, с помощью корабельного колокола. И, хотя, песочные часы на современных кораблях уже не используют, выражение осталось. </a:t>
            </a:r>
          </a:p>
          <a:p>
            <a:r>
              <a:rPr lang="ru-RU" sz="5600" dirty="0"/>
              <a:t>Продолжим немного угрожающим – «разоружить судно». Будете смеяться, но непосредственно к оружию выражение не имеет никакого отношения. Команда актуальна в самом начале длительной стоянки или зимовки судна и означает убрать в трюм паруса, выдернуть снасти такелажа, убрать блоки.</a:t>
            </a:r>
          </a:p>
          <a:p>
            <a:r>
              <a:rPr lang="ru-RU" sz="5600" dirty="0"/>
              <a:t>Еще одна совсем не очевидная команда – «Огни открыть», точнее она настолько похожа на «открыть огонь», что невольно закрадываются подозрения. Однако все именно так, как звучит – «огни открыть» значит что настало время отличительным огням занять свои места.</a:t>
            </a:r>
          </a:p>
          <a:p>
            <a:r>
              <a:rPr lang="ru-RU" sz="5600" dirty="0"/>
              <a:t>«Из бухты вон!» - если расшифровать совсем понятно, то вас всего лишь призывают уйти из опасной зоны. Бухта, в данном случае, не причал и не береговой объект, а всего лишь сложенный кругами (конусом) трос, на конце которого крепится якорь. Команда подается в момент отдачи якоря, то есть во избежание случайной травмы от троса. </a:t>
            </a:r>
          </a:p>
          <a:p>
            <a:r>
              <a:rPr lang="ru-RU" sz="5600" dirty="0"/>
              <a:t>Соответственно команда «отдать якорь» означает, что якорь нужно бросить в воду. </a:t>
            </a:r>
          </a:p>
          <a:p>
            <a:r>
              <a:rPr lang="ru-RU" sz="5600" dirty="0"/>
              <a:t>Кстати, «отдать паруса» тоже не о том, что кому-то сейчас вручат увесистый рулон ткани, а о том, что нужно освободить паруса от креплений, фиксирующих их в свернутом состоянии. </a:t>
            </a:r>
          </a:p>
          <a:p>
            <a:r>
              <a:rPr lang="ru-RU" sz="5600" dirty="0"/>
              <a:t>Команда «полундра!» известна не только морским волкам. Это выражение распространено и вне морской стихии, и означает, как вы знаете, «берегись!». </a:t>
            </a:r>
          </a:p>
          <a:p>
            <a:r>
              <a:rPr lang="ru-RU" sz="5600" dirty="0"/>
              <a:t>«Лавировать» тоже стало довольно универсальным термином – в морском деле это значит двигаться на парусах против ветра. А так как двигаться по прямой против ветра невозможно, то движение осуществляется зигзагами или </a:t>
            </a:r>
            <a:r>
              <a:rPr lang="ru-RU" sz="5600" dirty="0" err="1"/>
              <a:t>галсами</a:t>
            </a:r>
            <a:r>
              <a:rPr lang="ru-RU" sz="5600" dirty="0"/>
              <a:t>.</a:t>
            </a:r>
          </a:p>
          <a:p>
            <a:r>
              <a:rPr lang="ru-RU" sz="5600" dirty="0"/>
              <a:t>«Право руля!» - повернуть руль вправо, тут ничего сложного. А вот что означает «право на борт!»? Оказывается, в соответствии с этой командой руль нужно сместить вправо насколько это возможно. </a:t>
            </a:r>
          </a:p>
          <a:p>
            <a:r>
              <a:rPr lang="ru-RU" sz="5600" dirty="0" smtClean="0"/>
              <a:t>ночной </a:t>
            </a:r>
            <a:r>
              <a:rPr lang="ru-RU" sz="5600" dirty="0"/>
              <a:t>– береговой бриз? Название бриза означает направление ветра, разумеется.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37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14400"/>
            <a:ext cx="9601196" cy="4961468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Теперь поговорим немного о терминах. Например, о «вороньем гнезде». Это словосочетание дает довольно большой простор для фантазии, однако обозначает бочку, которая закреплена на верхушке мачты и используется для наблюдений. </a:t>
            </a:r>
          </a:p>
          <a:p>
            <a:r>
              <a:rPr lang="ru-RU" sz="2000" dirty="0"/>
              <a:t>Что такое «бриз» - можно и не говорить, все знают, что это такой ветер, но знаете ли вы, что он делится на дневной – морской бриз и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Камбуз</a:t>
            </a:r>
            <a:r>
              <a:rPr lang="ru-RU" sz="2000" dirty="0"/>
              <a:t>… Как много в этом слове слилось для любителей покушать, однако корабельная кухня так называлась не всегда. Изначально словом «камбуз» именовалась кирпичная корабельная печь. </a:t>
            </a:r>
          </a:p>
          <a:p>
            <a:r>
              <a:rPr lang="ru-RU" sz="2000" dirty="0"/>
              <a:t>Есть еще одно загадочное слово, которое должен знать каждый начинающий морской волк – гальюн. Именно так сейчас именуется корабельная уборная. Хотя раньше так назывался балкончик в носовой части корабля. </a:t>
            </a:r>
          </a:p>
          <a:p>
            <a:r>
              <a:rPr lang="ru-RU" sz="2000" dirty="0"/>
              <a:t>Команда «Свистать всех наверх» означает необходимость собрать весь экипаж на палубе.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30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«Весёлое знакомство».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Ход игры:</a:t>
            </a:r>
          </a:p>
          <a:p>
            <a:r>
              <a:rPr lang="ru-RU" dirty="0" smtClean="0"/>
              <a:t>Младшая группа называют свои имена(дети),затем старшая группа называют свои имена, затем кидают друг другу мяч в разнобой и называют имя того кому кинули мяч.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576" y="3955185"/>
            <a:ext cx="3896206" cy="219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Ведущий: Ну что, академики науки, познакомились со своими </a:t>
            </a:r>
            <a:r>
              <a:rPr lang="ru-RU" dirty="0" err="1" smtClean="0"/>
              <a:t>юнгами?Вы</a:t>
            </a:r>
            <a:r>
              <a:rPr lang="ru-RU" dirty="0" smtClean="0"/>
              <a:t> ведь очень важные как волки отважные!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теперь давайте поиграем в еще одну игру и убедимся в вашей выносливости.</a:t>
            </a:r>
          </a:p>
          <a:p>
            <a:r>
              <a:rPr lang="ru-RU" dirty="0" smtClean="0"/>
              <a:t>Игра  « Рыбки»</a:t>
            </a:r>
          </a:p>
          <a:p>
            <a:r>
              <a:rPr lang="ru-RU" dirty="0" smtClean="0"/>
              <a:t>Ход игры: рыбки-это шарики ,привязанные к ногам старшей группы, задача младшей группы, поймать как можно больше шариков.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455" y="4794283"/>
            <a:ext cx="2951018" cy="146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84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Ведущий: А теперь проверим вашу сообразительность.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Загадки.</a:t>
            </a:r>
          </a:p>
          <a:p>
            <a:r>
              <a:rPr lang="ru-RU" dirty="0" smtClean="0"/>
              <a:t>Что за странная </a:t>
            </a:r>
            <a:r>
              <a:rPr lang="ru-RU" dirty="0" err="1" smtClean="0"/>
              <a:t>вода,то</a:t>
            </a:r>
            <a:r>
              <a:rPr lang="ru-RU" dirty="0" smtClean="0"/>
              <a:t> </a:t>
            </a:r>
            <a:r>
              <a:rPr lang="ru-RU" dirty="0" err="1" smtClean="0"/>
              <a:t>пена,то</a:t>
            </a:r>
            <a:r>
              <a:rPr lang="ru-RU" dirty="0" smtClean="0"/>
              <a:t> </a:t>
            </a:r>
            <a:r>
              <a:rPr lang="ru-RU" dirty="0" err="1" smtClean="0"/>
              <a:t>холодна,под</a:t>
            </a:r>
            <a:r>
              <a:rPr lang="ru-RU" dirty="0" smtClean="0"/>
              <a:t> ногами она </a:t>
            </a:r>
            <a:r>
              <a:rPr lang="ru-RU" dirty="0" err="1" smtClean="0"/>
              <a:t>катится,называется</a:t>
            </a:r>
            <a:r>
              <a:rPr lang="ru-RU" dirty="0" smtClean="0"/>
              <a:t>….(волна)</a:t>
            </a:r>
          </a:p>
          <a:p>
            <a:r>
              <a:rPr lang="ru-RU" dirty="0" smtClean="0"/>
              <a:t>Что за странное </a:t>
            </a:r>
            <a:r>
              <a:rPr lang="ru-RU" dirty="0" err="1" smtClean="0"/>
              <a:t>страшило,стадо</a:t>
            </a:r>
            <a:r>
              <a:rPr lang="ru-RU" dirty="0" smtClean="0"/>
              <a:t> рыбок </a:t>
            </a:r>
            <a:r>
              <a:rPr lang="ru-RU" dirty="0" err="1" smtClean="0"/>
              <a:t>проглатило</a:t>
            </a:r>
            <a:r>
              <a:rPr lang="ru-RU" dirty="0" smtClean="0"/>
              <a:t> и имеет 8 </a:t>
            </a:r>
            <a:r>
              <a:rPr lang="ru-RU" dirty="0" err="1" smtClean="0"/>
              <a:t>ног,под</a:t>
            </a:r>
            <a:r>
              <a:rPr lang="ru-RU" dirty="0" smtClean="0"/>
              <a:t> названьем …. (осьминог)</a:t>
            </a:r>
          </a:p>
          <a:p>
            <a:r>
              <a:rPr lang="ru-RU" dirty="0" smtClean="0"/>
              <a:t>Кто кричит над морем </a:t>
            </a:r>
            <a:r>
              <a:rPr lang="ru-RU" dirty="0" err="1" smtClean="0"/>
              <a:t>гладким,что</a:t>
            </a:r>
            <a:r>
              <a:rPr lang="ru-RU" dirty="0" smtClean="0"/>
              <a:t> за </a:t>
            </a:r>
            <a:r>
              <a:rPr lang="ru-RU" dirty="0" err="1" smtClean="0"/>
              <a:t>птицы,это</a:t>
            </a:r>
            <a:r>
              <a:rPr lang="ru-RU" dirty="0" smtClean="0"/>
              <a:t>….. (чайки)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2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«Клад»</a:t>
            </a:r>
            <a:br>
              <a:rPr lang="ru-RU" dirty="0" smtClean="0"/>
            </a:br>
            <a:r>
              <a:rPr lang="ru-RU" dirty="0" smtClean="0"/>
              <a:t>ребята должны попытаться схватить «клад» на слово «три»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529222"/>
            <a:ext cx="10127672" cy="3358959"/>
          </a:xfrm>
        </p:spPr>
        <p:txBody>
          <a:bodyPr>
            <a:normAutofit fontScale="40000" lnSpcReduction="20000"/>
          </a:bodyPr>
          <a:lstStyle/>
          <a:p>
            <a:r>
              <a:rPr lang="ru-RU" sz="3500" b="1" dirty="0"/>
              <a:t> 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3200" b="1" dirty="0"/>
              <a:t>Ход игры:</a:t>
            </a:r>
          </a:p>
          <a:p>
            <a:r>
              <a:rPr lang="ru-RU" sz="3200" dirty="0"/>
              <a:t> Расскажу я вам рассказ, в полтора десятка фраз,</a:t>
            </a:r>
          </a:p>
          <a:p>
            <a:r>
              <a:rPr lang="ru-RU" sz="3200" dirty="0"/>
              <a:t>Лишь скажу я слово «три», клад немедленно бери.</a:t>
            </a:r>
          </a:p>
          <a:p>
            <a:r>
              <a:rPr lang="ru-RU" sz="3200" dirty="0"/>
              <a:t>       Однажды щуку мы поймали, распотрошили, а внутри,</a:t>
            </a:r>
          </a:p>
          <a:p>
            <a:r>
              <a:rPr lang="ru-RU" sz="3200" dirty="0"/>
              <a:t>     Рыбешек мелких увидали, да не одну, а целых...( две)</a:t>
            </a:r>
          </a:p>
          <a:p>
            <a:r>
              <a:rPr lang="ru-RU" sz="3200" dirty="0"/>
              <a:t>Мечтает мальчик закаленный стать олимпийским чемпионом,</a:t>
            </a:r>
          </a:p>
          <a:p>
            <a:r>
              <a:rPr lang="ru-RU" sz="3200" dirty="0"/>
              <a:t> Смотри, на старте не хитри, а жди команду, раз, два,...(марш)</a:t>
            </a:r>
          </a:p>
          <a:p>
            <a:r>
              <a:rPr lang="ru-RU" sz="3200" dirty="0"/>
              <a:t>Если стихи запомнить хочешь, их не зубри до поздней ночи,</a:t>
            </a:r>
          </a:p>
          <a:p>
            <a:r>
              <a:rPr lang="ru-RU" sz="3200" dirty="0"/>
              <a:t>          Разок, другой их повтори, разок, другой, а лучше...(пять)</a:t>
            </a:r>
          </a:p>
          <a:p>
            <a:r>
              <a:rPr lang="ru-RU" sz="3200" dirty="0"/>
              <a:t>Однажды лодку у причала, мне </a:t>
            </a:r>
            <a:r>
              <a:rPr lang="ru-RU" sz="3200" u="sng" dirty="0"/>
              <a:t>три</a:t>
            </a:r>
            <a:r>
              <a:rPr lang="ru-RU" sz="3200" dirty="0"/>
              <a:t> часа пришлось прождать,</a:t>
            </a:r>
          </a:p>
          <a:p>
            <a:r>
              <a:rPr lang="ru-RU" sz="3200" dirty="0"/>
              <a:t>        Ну, что ж вы клад друзья не взяли, когда была возможность взять!</a:t>
            </a:r>
          </a:p>
          <a:p>
            <a:endParaRPr lang="ru-RU" sz="2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631" y="2798619"/>
            <a:ext cx="4389248" cy="29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Эстафеты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653" y="1136073"/>
            <a:ext cx="10550237" cy="5624945"/>
          </a:xfrm>
        </p:spPr>
        <p:txBody>
          <a:bodyPr>
            <a:normAutofit fontScale="40000" lnSpcReduction="20000"/>
          </a:bodyPr>
          <a:lstStyle/>
          <a:p>
            <a:r>
              <a:rPr lang="ru-RU" sz="3800" b="1" dirty="0" smtClean="0"/>
              <a:t>« Поднять якорь»</a:t>
            </a:r>
          </a:p>
          <a:p>
            <a:r>
              <a:rPr lang="ru-RU" sz="3800" dirty="0" smtClean="0"/>
              <a:t>Ход игры:</a:t>
            </a:r>
          </a:p>
          <a:p>
            <a:r>
              <a:rPr lang="ru-RU" sz="3800" dirty="0" smtClean="0"/>
              <a:t>В эстафете принимают участие по одному человеку от каждой  команды.</a:t>
            </a:r>
          </a:p>
          <a:p>
            <a:r>
              <a:rPr lang="ru-RU" sz="3800" dirty="0" smtClean="0"/>
              <a:t>Каждому участнику даётся палочка, на которой привязан якорь из </a:t>
            </a:r>
            <a:r>
              <a:rPr lang="ru-RU" sz="3800" dirty="0" err="1" smtClean="0"/>
              <a:t>картона,нужно</a:t>
            </a:r>
            <a:r>
              <a:rPr lang="ru-RU" sz="3800" dirty="0" smtClean="0"/>
              <a:t> как можно быстрее накрутить верёвку(ленточку)на палочку, для столкновения якоря с палкой.</a:t>
            </a:r>
          </a:p>
          <a:p>
            <a:r>
              <a:rPr lang="ru-RU" sz="3800" b="1" i="1" dirty="0"/>
              <a:t>Дыхательная гимнастика.</a:t>
            </a:r>
            <a:endParaRPr lang="ru-RU" sz="3800" dirty="0"/>
          </a:p>
          <a:p>
            <a:r>
              <a:rPr lang="ru-RU" sz="3800" dirty="0"/>
              <a:t> Во время шторма на палубу выбросило много водорослей и песка. Надо срочно привести ее в порядок.</a:t>
            </a:r>
          </a:p>
          <a:p>
            <a:r>
              <a:rPr lang="ru-RU" sz="3800" b="1" i="1" dirty="0"/>
              <a:t>Эстафета «Уборка палубы».</a:t>
            </a:r>
            <a:r>
              <a:rPr lang="ru-RU" sz="3800" dirty="0"/>
              <a:t> </a:t>
            </a:r>
            <a:endParaRPr lang="ru-RU" sz="3800" dirty="0" smtClean="0"/>
          </a:p>
          <a:p>
            <a:r>
              <a:rPr lang="ru-RU" sz="3800" dirty="0" smtClean="0"/>
              <a:t>От </a:t>
            </a:r>
            <a:r>
              <a:rPr lang="ru-RU" sz="3800" dirty="0"/>
              <a:t>старта до стойки на определенном расстоянии разложены кубики. Первый участник бежит, берет кубик, возвращается назад, кладет кубик в корзину, встает в конец колонны. Бежит второй участник, берет второй кубик и т.д.</a:t>
            </a:r>
          </a:p>
          <a:p>
            <a:r>
              <a:rPr lang="ru-RU" sz="3800" dirty="0"/>
              <a:t> Молодцы, юнги! Как чисто стало на корабле!</a:t>
            </a:r>
          </a:p>
          <a:p>
            <a:r>
              <a:rPr lang="ru-RU" sz="3800" dirty="0"/>
              <a:t>А как красиво на море. Что же там видно.</a:t>
            </a:r>
          </a:p>
          <a:p>
            <a:r>
              <a:rPr lang="ru-RU" sz="3800" b="1" i="1" dirty="0"/>
              <a:t>Зрительная гимнастика</a:t>
            </a:r>
            <a:endParaRPr lang="ru-RU" sz="3800" dirty="0"/>
          </a:p>
          <a:p>
            <a:r>
              <a:rPr lang="ru-RU" sz="3800" dirty="0"/>
              <a:t>Пора подкрепиться. Кто поможет коку приготовить обед?</a:t>
            </a:r>
          </a:p>
          <a:p>
            <a:r>
              <a:rPr lang="ru-RU" sz="3800" dirty="0"/>
              <a:t>Товарищ капитан! Любой юнга может приготовить вкусный обед и заменить кока.</a:t>
            </a:r>
          </a:p>
          <a:p>
            <a:r>
              <a:rPr lang="ru-RU" sz="3800" b="1" i="1" dirty="0"/>
              <a:t>Эстафета «Приготовление обеда».</a:t>
            </a:r>
            <a:r>
              <a:rPr lang="ru-RU" sz="3800" dirty="0"/>
              <a:t> Участники на подносе несут мяч среднего размера, обегают стойку и передают поднос следующему игроку. Последний игрок надевает колпак, фартук и возвращается с подносом обратно.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0979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428</Words>
  <Application>Microsoft Office PowerPoint</Application>
  <PresentationFormat>Широкоэкранный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Посвящение в моряки</vt:lpstr>
      <vt:lpstr>Традиция сада: Отмечаем день моряка 25 июня.</vt:lpstr>
      <vt:lpstr>Корабельные команды:  </vt:lpstr>
      <vt:lpstr>Презентация PowerPoint</vt:lpstr>
      <vt:lpstr>Игра «Весёлое знакомство».</vt:lpstr>
      <vt:lpstr>Ведущий: Ну что, академики науки, познакомились со своими юнгами?Вы ведь очень важные как волки отважные!</vt:lpstr>
      <vt:lpstr>Ведущий: А теперь проверим вашу сообразительность.</vt:lpstr>
      <vt:lpstr>Игра «Клад» ребята должны попытаться схватить «клад» на слово «три» </vt:lpstr>
      <vt:lpstr>                              Эстафеты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Посвящение в моряки</dc:title>
  <dc:creator>Armen Ananyan</dc:creator>
  <cp:lastModifiedBy>Armen Ananyan</cp:lastModifiedBy>
  <cp:revision>14</cp:revision>
  <dcterms:created xsi:type="dcterms:W3CDTF">2022-05-16T17:20:30Z</dcterms:created>
  <dcterms:modified xsi:type="dcterms:W3CDTF">2022-05-16T19:57:24Z</dcterms:modified>
</cp:coreProperties>
</file>