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6" r:id="rId5"/>
    <p:sldId id="262" r:id="rId6"/>
    <p:sldId id="264" r:id="rId7"/>
    <p:sldId id="261" r:id="rId8"/>
    <p:sldId id="260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0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http://img-fotki.yandex.ru/get/4701/zomka.10b/0_5a479_28e19393_XL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0554" y="-1408020"/>
            <a:ext cx="7128791" cy="972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ooll20.ucoz.ru/mod_article861014_31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3" y="3452520"/>
            <a:ext cx="3423973" cy="354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sooll20.ucoz.ru/mod_article861014_31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4727" y="3476528"/>
            <a:ext cx="3200763" cy="354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312377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Выступление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 педсовете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ОРФОГРАФИЧЕСКОЙ ЗОРКОСТИ</a:t>
            </a:r>
            <a:b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 УСЛОВИЕ ПОВЫШЕНИЯ КАЧЕСТВА ОБРАЗОВАНИЯ»</a:t>
            </a:r>
            <a:b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3886200"/>
            <a:ext cx="5760640" cy="1752600"/>
          </a:xfrm>
        </p:spPr>
        <p:txBody>
          <a:bodyPr>
            <a:normAutofit/>
          </a:bodyPr>
          <a:lstStyle/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220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Обухова Анастасия Николаевна,</a:t>
            </a:r>
            <a:endParaRPr lang="ru-RU" sz="2200" dirty="0" smtClean="0">
              <a:ln>
                <a:solidFill>
                  <a:srgbClr val="7030A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20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endParaRPr lang="ru-RU" sz="2200" dirty="0" smtClean="0">
              <a:ln>
                <a:solidFill>
                  <a:srgbClr val="7030A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68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ФОРМИРОВАНИЕ ОРФОГРАФИЧЕСКОЙ ЗОРКОСТИ КАК  УСЛОВИЕ ПОВЫШЕНИЯ КАЧЕСТВА ОБРАЗОВАНИЯ</a:t>
            </a:r>
            <a:r>
              <a:rPr lang="ru-RU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34290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уроках для учащихся создается возможности проявлять себя в различных видах и формах учебной деятельности.</a:t>
            </a:r>
          </a:p>
          <a:p>
            <a:pPr indent="34290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Практические работы построены так, что ученик должен удивляться тому, что:</a:t>
            </a:r>
          </a:p>
          <a:p>
            <a:pPr lvl="0" indent="34290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видит орфограммы;</a:t>
            </a:r>
          </a:p>
          <a:p>
            <a:pPr lvl="0" indent="34290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может написать их правильно;</a:t>
            </a:r>
          </a:p>
          <a:p>
            <a:pPr lvl="0" indent="34290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Ему нравится работать;</a:t>
            </a:r>
          </a:p>
          <a:p>
            <a:pPr lvl="0" indent="342900"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уроках русского языка интересно.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ФОРМИРОВАНИЕ ОРФОГРАФИЧЕСКОЙ ЗОРКОСТИ КАК  УСЛОВИЕ ПОВЫШЕНИЯ КАЧЕСТВА ОБРАЗОВАНИЯ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3429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Систематическая и целенаправленная работа над ошибками воспитывает у детей орфографическую зоркость, ответственное отношение к письму, стремление оформить свои мысли грамотно. Цель такой работы состоит в том, чтобы объяснить орфограммы, на которые допущены ошибки, закрепить навыки правильного написания слов, дать установку на самостоятельную работу учащихся над ошибками. Немаловажное значение для организации работы над ошибками имеет их исправление.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Обобщая вышесказанное, можно сказать, что выработка орфографических умений и навыков достигается  через: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систематическую словарную работу;</a:t>
            </a:r>
          </a:p>
          <a:p>
            <a:pPr>
              <a:buFont typeface="Wingdings" pitchFamily="2" charset="2"/>
              <a:buChar char="v"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работу над ошибками;</a:t>
            </a:r>
          </a:p>
          <a:p>
            <a:pPr>
              <a:buFont typeface="Wingdings" pitchFamily="2" charset="2"/>
              <a:buChar char="v"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наглядность;</a:t>
            </a:r>
          </a:p>
          <a:p>
            <a:pPr>
              <a:buFont typeface="Wingdings" pitchFamily="2" charset="2"/>
              <a:buChar char="v"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-занимательность;</a:t>
            </a:r>
          </a:p>
          <a:p>
            <a:pPr>
              <a:buFont typeface="Wingdings" pitchFamily="2" charset="2"/>
              <a:buChar char="v"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-индивидуальную работу;</a:t>
            </a:r>
          </a:p>
          <a:p>
            <a:pPr>
              <a:buFont typeface="Wingdings" pitchFamily="2" charset="2"/>
              <a:buChar char="v"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-использование тестовых заданий при проверке знаний;</a:t>
            </a:r>
          </a:p>
          <a:p>
            <a:pPr>
              <a:buFont typeface="Wingdings" pitchFamily="2" charset="2"/>
              <a:buChar char="v"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-использование перфокарт;</a:t>
            </a:r>
          </a:p>
          <a:p>
            <a:pPr>
              <a:buFont typeface="Wingdings" pitchFamily="2" charset="2"/>
              <a:buChar char="v"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-различные виды диктантов (предупредительные диктанты, словарные диктанты с продолжением,  словарные диктанты с сопоставлением, словарные диктанты с самопроверкой, выборочные диктанты, графические диктанты, выборочно – распределительные диктанты).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ФОРМИРОВАНИЕ ОРФОГРАФИЧЕСКОЙ ЗОРКОСТИ КАК  УСЛОВИЕ ПОВЫШЕНИЯ КАЧЕСТВА ОБРАЗОВАНИЯ</a:t>
            </a:r>
            <a:br>
              <a:rPr lang="ru-RU" sz="20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n>
                <a:solidFill>
                  <a:srgbClr val="7030A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429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как будто знают правила, умеют их формулировать, приводят примеры, но в диктантах - ошибки, не говоря уже о том, что в самостоятельной работе не умеют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орфографически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правильно и толково изложить свои мысли.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0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ФОРМИРОВАНИЕ ОРФОГРАФИЧЕСКОЙ ЗОРКОСТИ КАК  УСЛОВИЕ ПОВЫШЕНИЯ КАЧЕСТВА ОБРАЗОВАНИЯ</a:t>
            </a:r>
            <a:r>
              <a:rPr lang="ru-RU" dirty="0" smtClean="0">
                <a:ln>
                  <a:solidFill>
                    <a:srgbClr val="7030A0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rgbClr val="7030A0"/>
                  </a:solidFill>
                </a:ln>
              </a:rPr>
            </a:br>
            <a:endParaRPr lang="ru-RU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429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считаю, что орфографические правила понимаются только в процессе практической деятельности и мыслительной способности детей. </a:t>
            </a:r>
          </a:p>
          <a:p>
            <a:pPr indent="3429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Знакомство с правилом хорошо осуществляется в ситуации орфографического затруднения.  На этом этапе происходит творческое овладение и развитие мыслительной способности детей. </a:t>
            </a:r>
          </a:p>
          <a:p>
            <a:pPr indent="342900"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0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Я выделяю 6 этапов, которые должен пройти школьник для решения орфографических задач: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увидеть орфограмму в слове;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вид, к какой теме относится, вспомнить правило;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способ решения поисковой задачи в зависимости от вида орфограммы;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«шаги»  решения и их последовательность;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выполнить последовательные действия по алгоритму;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написать слова и сделать самопроверку.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0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1 этап. </a:t>
            </a:r>
            <a:r>
              <a:rPr lang="ru-RU" sz="31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 Формирование у учащихся понятия «орфограмма».</a:t>
            </a:r>
            <a:r>
              <a:rPr lang="ru-RU" dirty="0" smtClean="0">
                <a:ln>
                  <a:solidFill>
                    <a:srgbClr val="7030A0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rgbClr val="7030A0"/>
                  </a:solidFill>
                </a:ln>
              </a:rPr>
            </a:br>
            <a:endParaRPr lang="ru-RU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Предлагаю такие задания: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выбрать из записанных слов только те, в которых есть орфограммы;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подчеркнуть орфограммы  в корнях;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распределить по группам: без орфограмм, с одной орфограммой.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0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выработки умения находить опознавательные признаки разных типов орфограмм в процессе письма и на слух использую специальные орфографические упражнения, такие как: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неосложнённое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списывание;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обучающие диктанты без каких-либо изменений;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выборочные диктанты, а также диктанты «Проверяю себя».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0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Для закрепления и совершенствования этого умения использую следующие задания: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Сгруппировать слова с данным типом орфограмм по  опознавательным признакам: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земля, небесный, поздний, запах, ненастный, снежок, зима, дуб, сугроб.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Распределить данные слова по колонкам таблицы: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Опознавательные признаки орфограмм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Гласные буквы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Согласные буквы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0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2 этап.  </a:t>
            </a:r>
            <a:r>
              <a:rPr lang="ru-RU" sz="32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Работа над осознанием орфографического правила.</a:t>
            </a:r>
            <a:r>
              <a:rPr lang="ru-RU" sz="3200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n>
                <a:solidFill>
                  <a:srgbClr val="7030A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Проверь, находится ли гласный под ударением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                                                                  нет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                                          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Пиши гласный, который	      Измени слово так,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слышится.                                          чтобы безударный гласный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оказался под ударением.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Можно изменить              Нельзя изменить    обратись к словарю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пиши в безударном слоге	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ту же букву, что и в ударном слоге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971600" y="263691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724128" y="263691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0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3 этап.</a:t>
            </a:r>
            <a:r>
              <a:rPr lang="ru-RU" sz="3200" b="1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     Закрепление орфографического правила.</a:t>
            </a:r>
            <a:r>
              <a:rPr lang="ru-RU" sz="3200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n>
                <a:solidFill>
                  <a:srgbClr val="7030A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429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Закрепление орфографического правила провожу через словарные объяснительные, выборочные, творческие диктанты. Особенно эффективным считаю диктанты «Проверь себя» и объяснительный. Систематически практикую орфографический разбор.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0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479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Выступление на педсовете   «ФОРМИРОВАНИЕ ОРФОГРАФИЧЕСКОЙ ЗОРКОСТИ КАК  УСЛОВИЕ ПОВЫШЕНИЯ КАЧЕСТВА ОБРАЗОВАНИЯ» </vt:lpstr>
      <vt:lpstr>  ФОРМИРОВАНИЕ ОРФОГРАФИЧЕСКОЙ ЗОРКОСТИ КАК  УСЛОВИЕ ПОВЫШЕНИЯ КАЧЕСТВА ОБРАЗОВАНИЯ </vt:lpstr>
      <vt:lpstr>  ФОРМИРОВАНИЕ ОРФОГРАФИЧЕСКОЙ ЗОРКОСТИ КАК  УСЛОВИЕ ПОВЫШЕНИЯ КАЧЕСТВА ОБРАЗОВАНИЯ </vt:lpstr>
      <vt:lpstr> Я выделяю 6 этапов, которые должен пройти школьник для решения орфографических задач:  </vt:lpstr>
      <vt:lpstr> 1 этап.  Формирование у учащихся понятия «орфограмма». </vt:lpstr>
      <vt:lpstr>Презентация PowerPoint</vt:lpstr>
      <vt:lpstr> Для закрепления и совершенствования этого умения использую следующие задания: </vt:lpstr>
      <vt:lpstr> 2 этап.  Работа над осознанием орфографического правила. </vt:lpstr>
      <vt:lpstr> 3 этап.     Закрепление орфографического правила. </vt:lpstr>
      <vt:lpstr> ФОРМИРОВАНИЕ ОРФОГРАФИЧЕСКОЙ ЗОРКОСТИ КАК  УСЛОВИЕ ПОВЫШЕНИЯ КАЧЕСТВА ОБРАЗОВАНИЯ </vt:lpstr>
      <vt:lpstr>ФОРМИРОВАНИЕ ОРФОГРАФИЧЕСКОЙ ЗОРКОСТИ КАК  УСЛОВИЕ ПОВЫШЕНИЯ КАЧЕСТВА ОБРАЗОВАНИЯ</vt:lpstr>
      <vt:lpstr> Обобщая вышесказанное, можно сказать, что выработка орфографических умений и навыков достигается  через: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Шаблоны для презентации «Зелёные»</dc:title>
  <dc:creator>Samsung</dc:creator>
  <cp:lastModifiedBy>user</cp:lastModifiedBy>
  <cp:revision>10</cp:revision>
  <dcterms:created xsi:type="dcterms:W3CDTF">2017-11-13T17:45:03Z</dcterms:created>
  <dcterms:modified xsi:type="dcterms:W3CDTF">2022-11-12T05:05:54Z</dcterms:modified>
</cp:coreProperties>
</file>