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9B%D0%B5%D0%B9%D0%BA%D0%B2%D0%B8%D0%BB%D0%BB_(%D0%B3%D0%BE%D1%80%D0%BE%D0%B4,_%D0%9C%D0%B8%D0%BD%D0%BD%D0%B5%D1%81%D0%BE%D1%82%D0%B0)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692696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ФЛОРБОЛ</a:t>
            </a:r>
            <a:endParaRPr lang="en-US" sz="6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Флорбол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4330824" cy="44930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 — командный вид спорта из семейства разновидностей хоккея с мячом. Играется в закрытых помещениях на твёрдом ровном полу пластиковым мячом, удары по которому наносятся специальной клюшкой. Цель игры: забить мяч в ворота соперника.</a:t>
            </a:r>
            <a:endParaRPr lang="ru-RU" dirty="0"/>
          </a:p>
        </p:txBody>
      </p:sp>
      <p:pic>
        <p:nvPicPr>
          <p:cNvPr id="5122" name="Picture 2" descr="Флорб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32856"/>
            <a:ext cx="4388487" cy="29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Флорбол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Игры, аналогичные по своему смыслу </a:t>
            </a:r>
            <a:r>
              <a:rPr lang="ru-RU" dirty="0" err="1" smtClean="0"/>
              <a:t>флорболу</a:t>
            </a:r>
            <a:r>
              <a:rPr lang="ru-RU" dirty="0" smtClean="0"/>
              <a:t>, были известным во многих местах земного шара. Современный </a:t>
            </a:r>
            <a:r>
              <a:rPr lang="ru-RU" dirty="0" err="1" smtClean="0"/>
              <a:t>флорбол</a:t>
            </a:r>
            <a:r>
              <a:rPr lang="ru-RU" dirty="0" smtClean="0"/>
              <a:t>, однако, по всей видимости, начал зарождаться в 1958 году, когда в американском </a:t>
            </a:r>
            <a:r>
              <a:rPr lang="ru-RU" dirty="0" smtClean="0">
                <a:hlinkClick r:id="rId2" tooltip="Лейквилл (город, Миннесота)"/>
              </a:rPr>
              <a:t>Лейквилле</a:t>
            </a:r>
            <a:r>
              <a:rPr lang="ru-RU" dirty="0" smtClean="0"/>
              <a:t> (штат Миннесота) начали выпускать пластиковые клюшки под брендом </a:t>
            </a:r>
            <a:r>
              <a:rPr lang="ru-RU" i="1" dirty="0" err="1" smtClean="0"/>
              <a:t>Cosom</a:t>
            </a:r>
            <a:r>
              <a:rPr lang="ru-RU" dirty="0" smtClean="0"/>
              <a:t>. В течение следующих лет </a:t>
            </a:r>
            <a:r>
              <a:rPr lang="ru-RU" i="1" dirty="0" smtClean="0"/>
              <a:t>Cosom</a:t>
            </a:r>
            <a:r>
              <a:rPr lang="ru-RU" dirty="0" smtClean="0"/>
              <a:t>-хоккей завоевал заметную популярность в США и Канаде, но в основном среди детей и подростков.</a:t>
            </a:r>
            <a:endParaRPr lang="ru-RU" dirty="0"/>
          </a:p>
        </p:txBody>
      </p:sp>
      <p:pic>
        <p:nvPicPr>
          <p:cNvPr id="2050" name="Picture 2" descr="История флорб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492896"/>
            <a:ext cx="381276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Флорбол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 развитием </a:t>
            </a:r>
            <a:r>
              <a:rPr lang="ru-RU" dirty="0" err="1" smtClean="0"/>
              <a:t>флорбола</a:t>
            </a:r>
            <a:r>
              <a:rPr lang="ru-RU" dirty="0" smtClean="0"/>
              <a:t> в 1970-е годы стало очевидным, что необходимо выработать некие единые стандарты и правила игры. Так появился </a:t>
            </a:r>
            <a:r>
              <a:rPr lang="ru-RU" dirty="0" err="1" smtClean="0"/>
              <a:t>флорбол</a:t>
            </a:r>
            <a:r>
              <a:rPr lang="ru-RU" dirty="0" smtClean="0"/>
              <a:t> в близком к современному виде. Поэтому считается, что современный </a:t>
            </a:r>
            <a:r>
              <a:rPr lang="ru-RU" dirty="0" err="1" smtClean="0"/>
              <a:t>флорбол</a:t>
            </a:r>
            <a:r>
              <a:rPr lang="ru-RU" dirty="0" smtClean="0"/>
              <a:t> появился именно в Швеции в 1970-е годы. В Швеции игра получила название </a:t>
            </a:r>
            <a:r>
              <a:rPr lang="ru-RU" i="1" dirty="0" err="1" smtClean="0"/>
              <a:t>innebandy</a:t>
            </a:r>
            <a:r>
              <a:rPr lang="ru-RU" dirty="0" smtClean="0"/>
              <a:t> (хоккей с мячом в закрытых помещениях) из-за сходства клюшек с клюшками для бенди.</a:t>
            </a:r>
            <a:endParaRPr lang="ru-RU" dirty="0"/>
          </a:p>
        </p:txBody>
      </p:sp>
      <p:pic>
        <p:nvPicPr>
          <p:cNvPr id="1026" name="Picture 2" descr="Муниципальный этап соревнований по флорболу среди ШС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060848"/>
            <a:ext cx="366545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Флорбол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4042792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Игра получает в Швеции удивительно быстрое распространение. Тогда же </a:t>
            </a:r>
            <a:r>
              <a:rPr lang="ru-RU" dirty="0" err="1" smtClean="0"/>
              <a:t>флорбол</a:t>
            </a:r>
            <a:r>
              <a:rPr lang="ru-RU" dirty="0" smtClean="0"/>
              <a:t> распространяется в Финляндию и Швейцарию. В Швейцарии он получает известность как </a:t>
            </a:r>
            <a:r>
              <a:rPr lang="ru-RU" i="1" dirty="0" err="1" smtClean="0"/>
              <a:t>unihockey</a:t>
            </a:r>
            <a:r>
              <a:rPr lang="ru-RU" dirty="0" smtClean="0"/>
              <a:t> (унифицированный хоккей), что подчёркивало разнообразие существовавших тогда форм этого вида спорта. В Финляндию </a:t>
            </a:r>
            <a:r>
              <a:rPr lang="ru-RU" dirty="0" err="1" smtClean="0"/>
              <a:t>флорбол</a:t>
            </a:r>
            <a:r>
              <a:rPr lang="ru-RU" dirty="0" smtClean="0"/>
              <a:t> сначала попадает в формате игры 3×3. Официально большой </a:t>
            </a:r>
            <a:r>
              <a:rPr lang="ru-RU" dirty="0" err="1" smtClean="0"/>
              <a:t>флорбол</a:t>
            </a:r>
            <a:r>
              <a:rPr lang="ru-RU" dirty="0" smtClean="0"/>
              <a:t> в этой стране позднее получил название </a:t>
            </a:r>
            <a:r>
              <a:rPr lang="ru-RU" i="1" dirty="0" err="1" smtClean="0"/>
              <a:t>salibandy</a:t>
            </a:r>
            <a:r>
              <a:rPr lang="ru-RU" dirty="0" smtClean="0"/>
              <a:t>, что, как и в Швеции, означает хоккей с мячом в закрытых помещениях</a:t>
            </a:r>
            <a:endParaRPr lang="ru-RU" dirty="0"/>
          </a:p>
        </p:txBody>
      </p:sp>
      <p:sp>
        <p:nvSpPr>
          <p:cNvPr id="4098" name="AutoShape 2" descr="В него играют с клюшкой, но это не хоккей: что такое флорбол - Толк  03.03.20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В него играют с клюшкой, но это не хоккей: что такое флорбол - Толк  03.03.20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В него играют с клюшкой, но это не хоккей: что такое флорбол - Толк  03.03.20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В него играют с клюшкой, но это не хоккей: что такое флорбол - Толк  03.03.20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В него играют с клюшкой, но это не хоккей: что такое флорбол - Толк  03.03.20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Флорбол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420888"/>
            <a:ext cx="3895513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Экипировка и инвентарь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Все полевые игроки каждой из команд должны быть одеты в одинаковую форму, состоящую из футболки, шортов и гетр. Для женщин допускается замена шортов на юбки или платья (футболка и юбка как целое). Цвет формы может быть произвольным, но футболка не должна быть серой.</a:t>
            </a:r>
          </a:p>
          <a:p>
            <a:r>
              <a:rPr lang="ru-RU" dirty="0" smtClean="0"/>
              <a:t>К игре допускаются только специальные сертифицированные мячи. Мяч должен быть сделан из пластмассы, его диаметр составляет 72 мм, максимальная масса — 23 грамма. В мячике имеется 26 отверстий. Он должен быть покрашен в однотонный цвет </a:t>
            </a:r>
            <a:r>
              <a:rPr lang="ru-RU" dirty="0" err="1" smtClean="0"/>
              <a:t>нефлюоресцентной</a:t>
            </a:r>
            <a:r>
              <a:rPr lang="ru-RU" dirty="0" smtClean="0"/>
              <a:t> краской</a:t>
            </a:r>
            <a:r>
              <a:rPr lang="ru-RU" baseline="30000" dirty="0" smtClean="0"/>
              <a:t>.</a:t>
            </a:r>
            <a:endParaRPr lang="ru-RU" dirty="0" smtClean="0"/>
          </a:p>
          <a:p>
            <a:r>
              <a:rPr lang="ru-RU" dirty="0" smtClean="0"/>
              <a:t>Клюшки также должны пройти обязательную сертификацию. Запрещается проводить какие-либо манипуляции с рукояткой клюшки, за исключением её укорочения, покрытия обмоткой выше уровня захвата и смены крюка. Клюшки обычно делаются из пластика, их длина не должна превышать 105 см, а масса — 350 г. Крюк клюшки не должен быть острым (фирма крюка клюшки должна соответствовать фирме палки), а его длина должна быть меньше 30 см. Допускается загиб и замена крюка.</a:t>
            </a:r>
          </a:p>
          <a:p>
            <a:r>
              <a:rPr lang="ru-RU" dirty="0" smtClean="0"/>
              <a:t>В отличие от полевых игроков, голкиперам не разрешается использовать клюшку. Вратари должны быть экипированы маской, предохраняющей лицо от попадания мяча.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127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Флорбол</vt:lpstr>
      <vt:lpstr>Флорбол</vt:lpstr>
      <vt:lpstr>Флорбол</vt:lpstr>
      <vt:lpstr>Флорбол</vt:lpstr>
      <vt:lpstr>Экипировка и инвентарь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Notebook-Dell</cp:lastModifiedBy>
  <cp:revision>2</cp:revision>
  <dcterms:created xsi:type="dcterms:W3CDTF">2022-03-30T10:50:07Z</dcterms:created>
  <dcterms:modified xsi:type="dcterms:W3CDTF">2022-11-12T08:54:36Z</dcterms:modified>
</cp:coreProperties>
</file>