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BD383-11BD-4A10-91F2-24E0C6C9EB2C}" type="datetimeFigureOut">
              <a:rPr lang="ru-RU" smtClean="0"/>
              <a:t>26.02.2022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C38B1-4AE9-4899-921A-4AED93E4F6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0669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BD383-11BD-4A10-91F2-24E0C6C9EB2C}" type="datetimeFigureOut">
              <a:rPr lang="ru-RU" smtClean="0"/>
              <a:t>26.02.2022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C38B1-4AE9-4899-921A-4AED93E4F6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4634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BD383-11BD-4A10-91F2-24E0C6C9EB2C}" type="datetimeFigureOut">
              <a:rPr lang="ru-RU" smtClean="0"/>
              <a:t>26.02.2022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C38B1-4AE9-4899-921A-4AED93E4F6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50204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BD383-11BD-4A10-91F2-24E0C6C9EB2C}" type="datetimeFigureOut">
              <a:rPr lang="ru-RU" smtClean="0"/>
              <a:t>26.02.2022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C38B1-4AE9-4899-921A-4AED93E4F6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0749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BD383-11BD-4A10-91F2-24E0C6C9EB2C}" type="datetimeFigureOut">
              <a:rPr lang="ru-RU" smtClean="0"/>
              <a:t>26.02.2022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C38B1-4AE9-4899-921A-4AED93E4F6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3837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BD383-11BD-4A10-91F2-24E0C6C9EB2C}" type="datetimeFigureOut">
              <a:rPr lang="ru-RU" smtClean="0"/>
              <a:t>26.02.2022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C38B1-4AE9-4899-921A-4AED93E4F6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3288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BD383-11BD-4A10-91F2-24E0C6C9EB2C}" type="datetimeFigureOut">
              <a:rPr lang="ru-RU" smtClean="0"/>
              <a:t>26.02.2022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C38B1-4AE9-4899-921A-4AED93E4F6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45384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BD383-11BD-4A10-91F2-24E0C6C9EB2C}" type="datetimeFigureOut">
              <a:rPr lang="ru-RU" smtClean="0"/>
              <a:t>26.02.2022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C38B1-4AE9-4899-921A-4AED93E4F6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219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BD383-11BD-4A10-91F2-24E0C6C9EB2C}" type="datetimeFigureOut">
              <a:rPr lang="ru-RU" smtClean="0"/>
              <a:t>26.02.2022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C38B1-4AE9-4899-921A-4AED93E4F6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81345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BD383-11BD-4A10-91F2-24E0C6C9EB2C}" type="datetimeFigureOut">
              <a:rPr lang="ru-RU" smtClean="0"/>
              <a:t>26.02.2022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C38B1-4AE9-4899-921A-4AED93E4F6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809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BD383-11BD-4A10-91F2-24E0C6C9EB2C}" type="datetimeFigureOut">
              <a:rPr lang="ru-RU" smtClean="0"/>
              <a:t>26.02.2022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C38B1-4AE9-4899-921A-4AED93E4F6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49265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6BD383-11BD-4A10-91F2-24E0C6C9EB2C}" type="datetimeFigureOut">
              <a:rPr lang="ru-RU" smtClean="0"/>
              <a:t>26.02.2022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2C38B1-4AE9-4899-921A-4AED93E4F6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2208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catherineasquithgallery.com/uploads/posts/2021-02/1613539465_42-p-fon-dlya-detskoi-prezentatsii-powerpoint-42.jpg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3782146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Волонтерское </a:t>
            </a:r>
            <a:r>
              <a:rPr lang="ru-RU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движение в ДОУ «Искорки добра»</a:t>
            </a:r>
            <a:br>
              <a:rPr lang="ru-RU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/>
              <a:t> 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algn="r">
              <a:defRPr/>
            </a:pPr>
            <a:endParaRPr lang="ru-RU" b="1" dirty="0" smtClean="0">
              <a:solidFill>
                <a:srgbClr val="FF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algn="r">
              <a:defRPr/>
            </a:pPr>
            <a:endParaRPr lang="ru-RU" b="1" dirty="0">
              <a:solidFill>
                <a:srgbClr val="FF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algn="r">
              <a:defRPr/>
            </a:pPr>
            <a:r>
              <a:rPr lang="ru-RU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Презентацию </a:t>
            </a:r>
            <a:r>
              <a:rPr lang="ru-RU" b="1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подготовила воспитатель:</a:t>
            </a:r>
          </a:p>
          <a:p>
            <a:pPr algn="r">
              <a:defRPr/>
            </a:pPr>
            <a:r>
              <a:rPr lang="ru-RU" b="1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Гугуман Тамара Владимировна</a:t>
            </a:r>
            <a:endParaRPr lang="ru-RU" b="1" dirty="0">
              <a:solidFill>
                <a:srgbClr val="FF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46315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catherineasquithgallery.com/uploads/posts/2021-02/1613539465_42-p-fon-dlya-detskoi-prezentatsii-powerpoint-42.jpg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65745" y="1080655"/>
            <a:ext cx="7324438" cy="5096308"/>
          </a:xfrm>
        </p:spPr>
        <p:txBody>
          <a:bodyPr/>
          <a:lstStyle/>
          <a:p>
            <a:pPr marL="0" indent="0">
              <a:buNone/>
            </a:pPr>
            <a:r>
              <a:rPr lang="ru-RU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В.А. Сухомлинский писал "Как у маленького деревца, еле поднявшегося над землей, заботливый садовник укрепляет корень, от мощности которого зависит жизнь растения на протяжении нескольких десятилетий, так и воспитатель должен заботиться о воспитании у своих детей чувств безграничной любви к Родине. Воспитание этих качеств начинается с того времени, когда ребёнок начинает видеть, познавать, оценивать окружающий мир».</a:t>
            </a:r>
          </a:p>
        </p:txBody>
      </p:sp>
    </p:spTree>
    <p:extLst>
      <p:ext uri="{BB962C8B-B14F-4D97-AF65-F5344CB8AC3E}">
        <p14:creationId xmlns:p14="http://schemas.microsoft.com/office/powerpoint/2010/main" val="29909417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s://catherineasquithgallery.com/uploads/posts/2021-02/1613539465_42-p-fon-dlya-detskoi-prezentatsii-powerpoint-42.jpg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1588655" y="1477818"/>
            <a:ext cx="7555345" cy="3648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b="1" i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Эффективная социализация является одним из главных условий жизни ребенка в обществе в целом и личностной готовности ребёнка к школе, в частности. В современном обществе все чаще затрагивается вопрос о создании благоприятных условий для развития детей дошкольного возраста. Достижению этих целей способствуют различные виды деятельности, используемые в педагогике, одна из них – </a:t>
            </a:r>
            <a:r>
              <a:rPr lang="ru-RU" sz="2400" b="1" i="1" dirty="0" err="1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волонтерство</a:t>
            </a:r>
            <a:r>
              <a:rPr lang="ru-RU" sz="2400" b="1" i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b="1" i="1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00814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s://catherineasquithgallery.com/uploads/posts/2021-02/1613539465_42-p-fon-dlya-detskoi-prezentatsii-powerpoint-42.jpg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1570182" y="877455"/>
            <a:ext cx="74167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Участие в акции «Давай дружить»</a:t>
            </a:r>
            <a:endParaRPr lang="ru-RU" sz="3600" b="1" dirty="0">
              <a:solidFill>
                <a:srgbClr val="C00000"/>
              </a:solidFill>
            </a:endParaRPr>
          </a:p>
        </p:txBody>
      </p:sp>
      <p:pic>
        <p:nvPicPr>
          <p:cNvPr id="6" name="Рисунок 5" descr="C:\Users\ТОМАРА\OneDrive\Рабочий стол\Новая папка (2)\DSC00139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1089" y="1517649"/>
            <a:ext cx="2702730" cy="202400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ТОМАРА\OneDrive\Рабочий стол\Новая папка (2)\DSC00138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9613" y="1772516"/>
            <a:ext cx="2500688" cy="201947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C:\Users\ТОМАРА\OneDrive\Рабочий стол\Новая папка (2)\DSC00162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2908" y="3926926"/>
            <a:ext cx="3168073" cy="2169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C:\Users\ТОМАРА\OneDrive\Рабочий стол\Новая папка (2)\DSC00140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3819" y="3849615"/>
            <a:ext cx="3095625" cy="23228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C:\Users\ТОМАРА\OneDrive\Рабочий стол\Новая папка (2)\DSC00148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1648" y="1772516"/>
            <a:ext cx="2376316" cy="17752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C:\Users\ТОМАРА\OneDrive\Рабочий стол\Новая папка (2)\DSC00163.JPG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6218" y="4001293"/>
            <a:ext cx="2272146" cy="217115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124309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s://catherineasquithgallery.com/uploads/posts/2021-02/1613539465_42-p-fon-dlya-detskoi-prezentatsii-powerpoint-42.jpg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1265382" y="858981"/>
            <a:ext cx="75922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Участие в акции «Посади дерево»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C:\Users\ТОМАРА\OneDrive\Рабочий стол\Новая папка (2)\DSC00024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4187" y="3945548"/>
            <a:ext cx="2715491" cy="193061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ТОМАРА\OneDrive\Рабочий стол\Новая папка (2)\DSC00060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4290" y="1825625"/>
            <a:ext cx="2311400" cy="4107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C:\Users\ТОМАРА\OneDrive\Рабочий стол\Новая папка (2)\DSC00043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5382" y="1825625"/>
            <a:ext cx="2600411" cy="2307352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C:\Users\ТОМАРА\OneDrive\Рабочий стол\Новая папка (2)\DSC00045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0456" y="2470619"/>
            <a:ext cx="2217420" cy="39408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C:\Users\ТОМАРА\OneDrive\Рабочий стол\Новая папка (2)\DSC00041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8294" y="1999168"/>
            <a:ext cx="2459557" cy="17537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https://i.mycdn.me/i?r=AyH4iRPQ2q0otWIFepML2LxRx4efH9dTSJbJ9hYBP-Vpzw&amp;fn=legacy_5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4191" y="4267914"/>
            <a:ext cx="2181225" cy="2181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92023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catherineasquithgallery.com/uploads/posts/2021-02/1613539465_42-p-fon-dlya-detskoi-prezentatsii-powerpoint-42.jpg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94574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 descr="https://i.mycdn.me/i?r=AzEPZsRbOZEKgBhR0XGMT1Rk9aOnNUGi0_wYpNP22roxL6aKTM5SRkZCeTgDn6uOyi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572" y="1477604"/>
            <a:ext cx="4692428" cy="4692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H="1" flipV="1">
            <a:off x="2281382" y="1819564"/>
            <a:ext cx="117764" cy="70239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69817" y="831273"/>
            <a:ext cx="111482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Участие в акции «Столовая для пернатых» </a:t>
            </a:r>
            <a:endParaRPr lang="ru-RU" sz="3600" b="1" dirty="0">
              <a:solidFill>
                <a:srgbClr val="C00000"/>
              </a:solidFill>
            </a:endParaRPr>
          </a:p>
        </p:txBody>
      </p:sp>
      <p:pic>
        <p:nvPicPr>
          <p:cNvPr id="2052" name="Picture 4" descr="https://zapbureya.ru/wp-content/uploads/2020/11/1605674568-b2c1f198fba21929ec48dcdb6bbc341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389609"/>
            <a:ext cx="4655124" cy="3080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41034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catherineasquithgallery.com/uploads/posts/2021-02/1613539465_42-p-fon-dlya-detskoi-prezentatsii-powerpoint-42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0473" y="840509"/>
            <a:ext cx="9356436" cy="5301673"/>
          </a:xfrm>
        </p:spPr>
        <p:txBody>
          <a:bodyPr>
            <a:normAutofit/>
          </a:bodyPr>
          <a:lstStyle/>
          <a:p>
            <a:r>
              <a:rPr lang="ru-RU" sz="9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96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333456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165</Words>
  <Application>Microsoft Office PowerPoint</Application>
  <PresentationFormat>Широкоэкранный</PresentationFormat>
  <Paragraphs>11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Тема Office</vt:lpstr>
      <vt:lpstr>Волонтерское движение в ДОУ «Искорки добра»  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ТАМАРА</dc:creator>
  <cp:lastModifiedBy>ТАМАРА</cp:lastModifiedBy>
  <cp:revision>9</cp:revision>
  <dcterms:created xsi:type="dcterms:W3CDTF">2022-02-26T16:07:51Z</dcterms:created>
  <dcterms:modified xsi:type="dcterms:W3CDTF">2022-02-26T17:47:16Z</dcterms:modified>
</cp:coreProperties>
</file>