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9" r:id="rId4"/>
    <p:sldId id="292" r:id="rId5"/>
    <p:sldId id="281" r:id="rId6"/>
    <p:sldId id="283" r:id="rId7"/>
    <p:sldId id="285" r:id="rId8"/>
    <p:sldId id="264" r:id="rId9"/>
    <p:sldId id="265" r:id="rId10"/>
    <p:sldId id="266" r:id="rId11"/>
    <p:sldId id="290" r:id="rId12"/>
    <p:sldId id="287" r:id="rId13"/>
    <p:sldId id="267" r:id="rId14"/>
    <p:sldId id="268" r:id="rId15"/>
    <p:sldId id="269" r:id="rId16"/>
    <p:sldId id="273" r:id="rId17"/>
    <p:sldId id="275" r:id="rId18"/>
    <p:sldId id="28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165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584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660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38456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502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055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337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442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756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916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789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357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147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045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007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14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8190C-560E-4B46-92AA-D4BE3EEA38E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7D272-D04E-49A7-B3FC-83C5A4D60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9485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052736"/>
            <a:ext cx="8712968" cy="3511869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знаний </a:t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</a:t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«Основы </a:t>
            </a:r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динамики. Законы 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сохранения»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355976" y="6396335"/>
            <a:ext cx="478802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физики Тихонова О.А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96752"/>
            <a:ext cx="885698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спутника на орбите вблизи поверхности (на нулевой высоте над поверхностью планеты) называют 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космической скоростью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Первая космическая скорость находится по формуле:</a:t>
            </a:r>
          </a:p>
        </p:txBody>
      </p:sp>
      <p:pic>
        <p:nvPicPr>
          <p:cNvPr id="29698" name="Picture 2" descr="Формула Первая космическая скорос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179" y="2708920"/>
            <a:ext cx="1703649" cy="66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1355" y="3617520"/>
            <a:ext cx="90364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спутников, движущихся по круговым траекториям на значительном удалении от планеты, гравитационное притяжение ослабевает обратно пропорционально квадрату радиуса </a:t>
            </a:r>
            <a:r>
              <a:rPr lang="ru-RU" sz="28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траектории</a:t>
            </a:r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спутника в таком случае находится с помощью формулы:</a:t>
            </a:r>
          </a:p>
        </p:txBody>
      </p:sp>
      <p:pic>
        <p:nvPicPr>
          <p:cNvPr id="29700" name="Picture 4" descr="Формула Скорость спутника на круговой орбит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373216"/>
            <a:ext cx="3045681" cy="1004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871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620688"/>
            <a:ext cx="90806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Прямолинейное и 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криволинейное движение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3856" y="1342276"/>
            <a:ext cx="89289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скорость тела и действующая на него сила направлены вдоль одной прямой, то тело движется 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прямолинейно</a:t>
            </a:r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25254"/>
          <a:stretch/>
        </p:blipFill>
        <p:spPr>
          <a:xfrm>
            <a:off x="2815955" y="2348880"/>
            <a:ext cx="3507460" cy="15127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3856" y="4180337"/>
            <a:ext cx="88368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скорость тела и действующая на него 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направлены </a:t>
            </a:r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вдоль пересекающихся прямых, то тело движется </a:t>
            </a:r>
            <a:r>
              <a:rPr lang="ru-RU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криволинейно</a:t>
            </a:r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3289" y="5013177"/>
            <a:ext cx="3230126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420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548680"/>
            <a:ext cx="65088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Вращательное движение</a:t>
            </a:r>
            <a:endParaRPr lang="ru-RU" sz="44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429000"/>
            <a:ext cx="87849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движении тела по окружности независимо от того, в какой плоскости происходит движение, тело будет двигаться с центростремительным ускорением, которое будет направлено к центру окружности, по которой движется тело. </a:t>
            </a:r>
          </a:p>
        </p:txBody>
      </p:sp>
      <p:pic>
        <p:nvPicPr>
          <p:cNvPr id="26626" name="Picture 2" descr="Формула Центростремительное ускор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157192"/>
            <a:ext cx="3511428" cy="104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743863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Вращательное движение твердого тела – движение, при котором все точки объекта описывают траекторию в виде окружности.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961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476672"/>
            <a:ext cx="41127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Импульс тела</a:t>
            </a:r>
            <a:r>
              <a:rPr lang="ru-RU" b="1" dirty="0">
                <a:solidFill>
                  <a:srgbClr val="464242"/>
                </a:solidFill>
                <a:latin typeface="Times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307669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Импульс тела (количество движения) </a:t>
            </a:r>
            <a:r>
              <a:rPr lang="ru-RU" sz="28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векторная физическая величина, численно равная произведению массы тела на его скорость:</a:t>
            </a:r>
          </a:p>
        </p:txBody>
      </p:sp>
      <p:pic>
        <p:nvPicPr>
          <p:cNvPr id="30722" name="Picture 2" descr="https://uchitel.pro/wp-content/uploads/2019/04/2019-04-12_17-40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074" y="2228673"/>
            <a:ext cx="138898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37110" y="3128744"/>
            <a:ext cx="36620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измерения в СИ:</a:t>
            </a:r>
          </a:p>
        </p:txBody>
      </p:sp>
      <p:pic>
        <p:nvPicPr>
          <p:cNvPr id="30724" name="Picture 4" descr="https://uchitel.pro/wp-content/uploads/2019/04/2019-04-12_17-40-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157" y="3773876"/>
            <a:ext cx="2633686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5008" y="4749431"/>
            <a:ext cx="88214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Импульс механической системы равен геометрической сумме импульсов всех тел системы. </a:t>
            </a:r>
            <a:endParaRPr lang="ru-RU" sz="20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  </a:t>
            </a:r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Вектор 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импульса тела всегда </a:t>
            </a:r>
            <a:r>
              <a:rPr lang="ru-RU" sz="20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сонаправлен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вектором скорости тела. </a:t>
            </a:r>
            <a:endParaRPr lang="ru-RU" sz="20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Вектор 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импульса силы всегда </a:t>
            </a:r>
            <a:r>
              <a:rPr lang="ru-RU" sz="20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сонаправлен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вектором силы.</a:t>
            </a:r>
          </a:p>
        </p:txBody>
      </p:sp>
    </p:spTree>
    <p:extLst>
      <p:ext uri="{BB962C8B-B14F-4D97-AF65-F5344CB8AC3E}">
        <p14:creationId xmlns:p14="http://schemas.microsoft.com/office/powerpoint/2010/main" val="2568596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5229" y="836712"/>
            <a:ext cx="86230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сохранения импульса тела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72816"/>
            <a:ext cx="88567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Геометрическая (векторная) сумма импульсов взаимодействующих тел, составляющих замкнутую систему, остаётся неизменной:</a:t>
            </a:r>
          </a:p>
        </p:txBody>
      </p:sp>
      <p:pic>
        <p:nvPicPr>
          <p:cNvPr id="31746" name="Picture 2" descr="https://uchitel.pro/wp-content/uploads/2019/04/2019-04-12_17-41-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49740"/>
            <a:ext cx="4389608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9771" y="3245953"/>
            <a:ext cx="88567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реальных тел может рассматриваться как 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замкнутая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если: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действие на систему внешних тел пренебрежимо мало;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действия на систему внешних тел скомпенсированы;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рассматриваются изменения, происходящие в системе в течение такого малого промежутка времени, что действие внешних тел не успевает существенно изменить состояние системы.</a:t>
            </a:r>
            <a:endParaRPr lang="ru-RU" sz="20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5303865"/>
            <a:ext cx="88567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система тел </a:t>
            </a:r>
            <a:r>
              <a:rPr lang="ru-RU" sz="20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замкнута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 изменение суммарного импульса системы тел равно импульсу внешней результирующей силы: </a:t>
            </a:r>
          </a:p>
        </p:txBody>
      </p:sp>
      <p:pic>
        <p:nvPicPr>
          <p:cNvPr id="31748" name="Picture 4" descr="https://uchitel.pro/wp-content/uploads/2019/04/2019-04-12_17-42-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730" y="6130671"/>
            <a:ext cx="2602338" cy="564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985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764704"/>
            <a:ext cx="694068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сохранения энергии</a:t>
            </a:r>
            <a:endParaRPr lang="ru-RU" sz="44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628800"/>
            <a:ext cx="88569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Энергией называют физическую величину, которая характеризует способность тела или </a:t>
            </a: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взаимодействующих 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 совершить работу.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Единица энергии в СИ 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Джоуль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(Дж).</a:t>
            </a:r>
            <a:endParaRPr lang="ru-RU" sz="2400" b="0" i="0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387235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Кинетическая энергия 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тела массой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движущегося со скоростью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v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определяется по формуле 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=mv</a:t>
            </a:r>
            <a:r>
              <a:rPr lang="ru-RU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endParaRPr lang="ru-RU" sz="28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54170" y="4569468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Потенциальная энергия поднятого груза 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=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mgh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94130" y="5589240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Механической энергией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тела называют</a:t>
            </a:r>
            <a:r>
              <a:rPr lang="ru-RU" sz="24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сумму его кинетической и потенциальной энергий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49103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340768"/>
            <a:ext cx="87849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сохранения и превращения энергии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гласит, что </a:t>
            </a:r>
            <a:r>
              <a:rPr lang="ru-RU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энеpгия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ниоткуда не возникает и никуда не исчезает; она лишь переходит из одного вида в другой или от одного тела к другому</a:t>
            </a: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fontAlgn="base"/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сохранения механической энергии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между телами системы действуют только силы тяготения и силы упругости, то сумма кинетической и потенциальной энергии остается неизменной, то есть механическая энергия сохраняется.</a:t>
            </a:r>
            <a:endParaRPr lang="ru-RU" sz="28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7440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&quot;Механическая энергия. Закон сохранения энергии&quot;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7090420" cy="524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0357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6840760" cy="129302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24744"/>
            <a:ext cx="9036496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Тело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находится у основания наклонной плоскости с углом при основании α = 30°. Коэффициент трения о поверхность равен µ = 0,6 и масса тела m = 2 кг. Сколько времени тело будет двигаться по наклонной плоскости, если его толкнуть вверх вдоль плоскости со скоростью υ0 = 20 м/с? (g = 9,8 м/с2).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6657" y="2417772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Из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всего добытого на Земле золота можно было бы сделать шар, диаметр которого всего 22 м. Плотность золота равна 19,3</a:t>
            </a:r>
            <a:r>
              <a:rPr lang="ru-RU" dirty="0"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ru-RU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кг/м3. С какой силой притягивал бы вас этот шар, если бы вы подошли к нему вплотную?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3478304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Камень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свободно падает с высоты 80 м. Какова скорость камня в момент падения на землю? Сколько времени продолжалось свободное падение?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200" y="4261837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Аэростат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поднимается вверх с ускорением 2 м/с2. Через 5 с от начала его движения из него выпадает предмет. Через сколько времени предмет упадет на землю?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505" y="5045370"/>
            <a:ext cx="87192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пружины равной длины, скрепленные одними концами, растягивают за свободные концы руками. Пружина жесткостью 100 Н/м удлинилась на 5 см. Какова жесткость второй пружины, если ее удлинение равно 1 см?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6658" y="6105902"/>
            <a:ext cx="91413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Жесткость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пружины 20 Н/м, другой — 40 Н/м. Пружины соединили последовательно. Найдите жесткость этого соединения.</a:t>
            </a:r>
          </a:p>
        </p:txBody>
      </p:sp>
    </p:spTree>
    <p:extLst>
      <p:ext uri="{BB962C8B-B14F-4D97-AF65-F5344CB8AC3E}">
        <p14:creationId xmlns:p14="http://schemas.microsoft.com/office/powerpoint/2010/main" val="1061014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764704"/>
            <a:ext cx="5801876" cy="122102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ВСПОМНИМ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Динамика</a:t>
            </a:r>
            <a:r>
              <a:rPr lang="ru-RU" dirty="0"/>
              <a:t> – раздел механики, который изучает взаимодействия тел, причины возникновения </a:t>
            </a:r>
            <a:r>
              <a:rPr lang="ru-RU" dirty="0" smtClean="0"/>
              <a:t>движения </a:t>
            </a:r>
            <a:r>
              <a:rPr lang="ru-RU" dirty="0"/>
              <a:t>и тип возникающего движения</a:t>
            </a:r>
            <a:r>
              <a:rPr lang="ru-RU" dirty="0" smtClean="0"/>
              <a:t>.</a:t>
            </a:r>
          </a:p>
          <a:p>
            <a:r>
              <a:rPr lang="ru-RU" b="1" dirty="0"/>
              <a:t>Взаимодействие</a:t>
            </a:r>
            <a:r>
              <a:rPr lang="ru-RU" dirty="0"/>
              <a:t> – процесс, в ходе которого тела оказывают взаимное действие друг на друга. В физике все взаимодействия обязательно парные. Это значит, что тела взаимодействуют друг с другом парами. То есть всякое действие обязательно порождает противодействие.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332656"/>
            <a:ext cx="41896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Законы Ньютона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340768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закон Ньютона (или закон инерции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2800" b="1" i="0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2" name="Picture 4" descr="Формула Связь массы, плотности и объё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959" y="2010950"/>
            <a:ext cx="1224136" cy="42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2564904"/>
            <a:ext cx="8820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закон Ньютона – основной закон динамики</a:t>
            </a:r>
          </a:p>
        </p:txBody>
      </p:sp>
      <p:pic>
        <p:nvPicPr>
          <p:cNvPr id="22534" name="Picture 6" descr="Второй закон Ньюто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75193"/>
            <a:ext cx="1048215" cy="1027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11760" y="4568759"/>
            <a:ext cx="4213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закон Ньютона</a:t>
            </a:r>
            <a:endParaRPr lang="ru-RU" sz="2800" b="1" i="0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6" name="Picture 8" descr="Формула Третий закон Ньютон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5" y="5505654"/>
            <a:ext cx="2160240" cy="652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612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2277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Сила</a:t>
            </a:r>
            <a:r>
              <a:rPr lang="ru-RU" b="1" dirty="0"/>
              <a:t> – это количественная мера интенсивности взаимодействия тел. Сила является причиной изменения скорости тела целиком </a:t>
            </a:r>
            <a:endParaRPr lang="ru-RU" b="1" dirty="0" smtClean="0"/>
          </a:p>
          <a:p>
            <a:pPr algn="ctr"/>
            <a:r>
              <a:rPr lang="ru-RU" b="1" dirty="0" smtClean="0"/>
              <a:t>или </a:t>
            </a:r>
            <a:r>
              <a:rPr lang="ru-RU" b="1" dirty="0"/>
              <a:t>его частей (деформации).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3508" y="1772816"/>
            <a:ext cx="885698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сил: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Сила тяжести. Приложена к центру масс тела и направлена вертикально вниз (или что тоже самое: перпендикулярно линии горизонта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Сила трения. Приложена к поверхности соприкосновения тела с опорой и направлена по касательной к ней в сторону противоположную той, куда тянут, или пытаются тянуть тело другие силы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Сила вязкого трения (сила сопротивления среды). Возникает при движении тела в жидкости или газе и направлена против скорости движения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Сила реакции опоры. Действует на тело со стороны опоры и направлена перпендикулярно опоре от нее. Когда тело опирается на угол, то сила реакции опоры направлена перпендикулярно поверхности тела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Сила натяжения нити. Направлена вдоль нити от тела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Сила упругости. Возникает при деформации тела и направлена против деформации.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 и отметьте для себя очевидный факт: если тело находится в покое, то равнодействующая сил равна нулю.</a:t>
            </a:r>
          </a:p>
        </p:txBody>
      </p:sp>
    </p:spTree>
    <p:extLst>
      <p:ext uri="{BB962C8B-B14F-4D97-AF65-F5344CB8AC3E}">
        <p14:creationId xmlns:p14="http://schemas.microsoft.com/office/powerpoint/2010/main" val="1968332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404664"/>
            <a:ext cx="42300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Сила упругости</a:t>
            </a:r>
            <a:endParaRPr lang="ru-RU" sz="44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268760"/>
            <a:ext cx="89644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Деформацией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 любое изменение формы или размеров тела. Упругими называют такие деформации, при которых тело полностью восстанавливает свою форму после прекращения действия деформирующей силы.</a:t>
            </a:r>
          </a:p>
        </p:txBody>
      </p:sp>
      <p:pic>
        <p:nvPicPr>
          <p:cNvPr id="23554" name="Picture 2" descr="Формула Сила упруго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924944"/>
            <a:ext cx="2186643" cy="624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3717032"/>
            <a:ext cx="685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жесткость тела,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величина растяжения (или сжатия, другими словами: деформации тела), она равна модулю разности между конечной и начальной длиной деформируемого тела.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40762" y="465174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СИ жесткость измеряется в Н/м.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5673510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о пропорциональности силы упругости и деформации называют 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 Гука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66650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332656"/>
            <a:ext cx="282526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 тела</a:t>
            </a:r>
            <a:endParaRPr lang="ru-RU" sz="54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008" y="1288613"/>
            <a:ext cx="89289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Весом тела называют силу, с которой тело действует на опору или подвес.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Вес – сила, которая, как и все силы, измеряется в ньютонах (а не в килограммах), и обозначается </a:t>
            </a:r>
            <a:r>
              <a:rPr lang="ru-RU" sz="32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51112" y="2827389"/>
            <a:ext cx="7056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веса тела, вызванное ускоренным движением опоры или подвеса, называют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перегрузкой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Перегрузка рассчитывается по формуле:</a:t>
            </a:r>
          </a:p>
        </p:txBody>
      </p:sp>
      <p:pic>
        <p:nvPicPr>
          <p:cNvPr id="24580" name="Picture 4" descr="Формула для расчета перегруз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616765"/>
            <a:ext cx="1035868" cy="95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61664" y="5778296"/>
            <a:ext cx="72987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где: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вес тела, испытывающего перегрузку,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вес этого же тела в состоянии покоя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Перегрузка – безразмерная величина.</a:t>
            </a:r>
          </a:p>
        </p:txBody>
      </p:sp>
    </p:spTree>
    <p:extLst>
      <p:ext uri="{BB962C8B-B14F-4D97-AF65-F5344CB8AC3E}">
        <p14:creationId xmlns:p14="http://schemas.microsoft.com/office/powerpoint/2010/main" val="109814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71800" y="404664"/>
            <a:ext cx="37572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Сила трения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423" y="1235661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Трение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один из видов взаимодействия тел. Оно возникает в области соприкосновения двух тел при их относительном движении или попытке вызвать такое движение. Трение, как и все другие виды взаимодействия, подчиняется третьему закону Ньютона: если на одно из тел действует сила трения, то такая же по модулю, но направленная в противоположную сторону сила действует и на второе тело.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10062" y="3429000"/>
            <a:ext cx="69063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Сила трения покоя не может превышать некоторого максимального значения, которое определяется по формуле:</a:t>
            </a:r>
          </a:p>
        </p:txBody>
      </p:sp>
      <p:pic>
        <p:nvPicPr>
          <p:cNvPr id="25602" name="Picture 2" descr="Формула Сила трения скольж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422663"/>
            <a:ext cx="4187542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751" y="5233374"/>
            <a:ext cx="899174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где: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безразмерная величина, называемая коэффициентом трения покоя, а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сила реакции опоры.</a:t>
            </a:r>
          </a:p>
          <a:p>
            <a:pPr algn="just"/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внешняя сила больше максимального значения силы трения, возникает относительное проскальзывание. Силу трения в этом случае называют 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силой 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трения скольжения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2400" b="0" i="0" dirty="0"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880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96759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всемирного тяготения. Спутники</a:t>
            </a:r>
            <a:endParaRPr lang="ru-RU" sz="44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132856"/>
            <a:ext cx="88569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тела притягиваются друг к другу с силами, прямо пропорциональными их массам и обратно пропорциональными квадрату расстояния между ними. </a:t>
            </a:r>
            <a:endParaRPr lang="ru-RU" sz="20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акон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всемирного тяготения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 виде формулы выглядит следующим образом:</a:t>
            </a:r>
          </a:p>
        </p:txBody>
      </p:sp>
      <p:pic>
        <p:nvPicPr>
          <p:cNvPr id="27650" name="Picture 2" descr="Формула Закон всемирного тягот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717032"/>
            <a:ext cx="1709403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7" y="4731241"/>
            <a:ext cx="8964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пропорциональности </a:t>
            </a:r>
            <a:r>
              <a:rPr lang="ru-RU" sz="20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одинаков для всех тел в природе. Его называют </a:t>
            </a: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гравитационной постоянной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системы СИ он равен:</a:t>
            </a:r>
          </a:p>
        </p:txBody>
      </p:sp>
      <p:pic>
        <p:nvPicPr>
          <p:cNvPr id="27652" name="Picture 4" descr="Гравитационная постоянна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961" y="5877272"/>
            <a:ext cx="4241621" cy="39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352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052736"/>
            <a:ext cx="88569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проявлений силы всемирного тяготения является сила тяжести. Так принято называть силу притяжения тел к Земле или другой планете. Если </a:t>
            </a:r>
            <a:r>
              <a:rPr lang="ru-RU" sz="20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масса планеты, </a:t>
            </a:r>
            <a:r>
              <a:rPr lang="ru-RU" sz="2800" i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2800" baseline="-250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ее радиус, то </a:t>
            </a: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ускорение свободного падения у поверхности планеты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28674" name="Picture 2" descr="Формула Ускорение свободного пад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708920"/>
            <a:ext cx="1599030" cy="1025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3933056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же удалиться от поверхности Земли на некоторое расстояние </a:t>
            </a:r>
            <a:r>
              <a:rPr lang="ru-RU" sz="20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 ускорение свободного падения на этой высоте станет </a:t>
            </a:r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равно: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28676" name="Picture 4" descr="Формула Ускорение свободного падения на некоторой высоте от поверхности плане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168751"/>
            <a:ext cx="3649619" cy="101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213216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284</TotalTime>
  <Words>748</Words>
  <Application>Microsoft Office PowerPoint</Application>
  <PresentationFormat>Экран (4:3)</PresentationFormat>
  <Paragraphs>81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Cambria Math</vt:lpstr>
      <vt:lpstr>Century Gothic</vt:lpstr>
      <vt:lpstr>Times</vt:lpstr>
      <vt:lpstr>Times New Roman</vt:lpstr>
      <vt:lpstr>След самолета</vt:lpstr>
      <vt:lpstr>Обобщение знаний  по теме  «Основы динамики. Законы сохранения»</vt:lpstr>
      <vt:lpstr>ВСПОМНИМ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РЕШЕНИЕ ЗАДАЧ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знаний по теме «Основы динамики»</dc:title>
  <dc:creator>Dell</dc:creator>
  <cp:lastModifiedBy>Ольга Александровна</cp:lastModifiedBy>
  <cp:revision>57</cp:revision>
  <dcterms:created xsi:type="dcterms:W3CDTF">2013-03-16T08:34:42Z</dcterms:created>
  <dcterms:modified xsi:type="dcterms:W3CDTF">2022-11-06T13:13:01Z</dcterms:modified>
</cp:coreProperties>
</file>