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45" autoAdjust="0"/>
  </p:normalViewPr>
  <p:slideViewPr>
    <p:cSldViewPr>
      <p:cViewPr varScale="1">
        <p:scale>
          <a:sx n="107" d="100"/>
          <a:sy n="107" d="100"/>
        </p:scale>
        <p:origin x="17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4740D-6852-4E64-A1D9-053DE53AA2B7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80EB54-7CC7-47BE-9C97-49F9440EC52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0709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64D46-AF0E-4D50-8795-ABB58DC9B58C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BA727B-3FA3-4F76-82A5-46FC04ED153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3483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35EF3-CA60-4D39-90C3-9F742C207689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0D971-7440-4B22-AF2D-69CDA4C7FA1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3215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D27D2-579B-45A2-9C6D-14BEBFF566A2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16E2A-B746-4739-887B-07526536FD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35426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CF5A3-9ABA-4F36-A2FF-50EC66C4BAEF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B68A56-C98B-4FAA-8324-3240BAB9D07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9217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56E14-91EB-42BF-B79B-AF97E1F6D2A2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E84DB1-170A-48DC-A990-A4CDA69B77F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08012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657EB-AF30-4A7F-858D-5DE8DE57E9E4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0C314B-D16F-480C-9AD2-15EB07E6560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4645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15438-9831-4449-AA4B-3E5FB57D0AB5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356A92-CC49-4DB9-996B-18F152069A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2774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8D054-42BF-4E75-9D5F-5179FFFEF9D1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002DC-67D9-4D10-9D3F-482E53D5D2A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422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F13AF-EB8A-4593-B314-87BED34B0BD9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FC7CEE-6EFE-41E5-BCF0-8B26AB37644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511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EEA4B-B88C-451E-96F7-E5A554EA8E63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DF8EE4-4F90-4B0C-80B3-96422F1BDEA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30014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3A395F-A7AC-4261-9E53-1EAFD21F0B1E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54D01521-7C78-49F7-8D6A-6BC1673D6FD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sz="4000" dirty="0" smtClean="0"/>
              <a:t>Презентация на тему</a:t>
            </a:r>
            <a:br>
              <a:rPr lang="ru-RU" altLang="ru-RU" sz="4000" dirty="0" smtClean="0"/>
            </a:br>
            <a:r>
              <a:rPr lang="ru-RU" altLang="ru-RU" sz="4000" dirty="0" smtClean="0"/>
              <a:t>«Нравственно-патриотическое воспитание в ДОУ»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3886200"/>
            <a:ext cx="4176464" cy="1752600"/>
          </a:xfrm>
        </p:spPr>
        <p:txBody>
          <a:bodyPr rtlCol="0">
            <a:normAutofit fontScale="925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Презентацию подготовила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Воспитатель подготовительной к школе группы №3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2400" dirty="0" err="1" smtClean="0">
                <a:solidFill>
                  <a:schemeClr val="tx1"/>
                </a:solidFill>
              </a:rPr>
              <a:t>Чепик</a:t>
            </a:r>
            <a:r>
              <a:rPr lang="ru-RU" sz="2400" dirty="0" smtClean="0">
                <a:solidFill>
                  <a:schemeClr val="tx1"/>
                </a:solidFill>
              </a:rPr>
              <a:t> Анна Васильевна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840" y="1700808"/>
            <a:ext cx="8229600" cy="648072"/>
          </a:xfrm>
        </p:spPr>
        <p:txBody>
          <a:bodyPr/>
          <a:lstStyle/>
          <a:p>
            <a:r>
              <a:rPr lang="ru-RU" sz="3200" dirty="0" smtClean="0"/>
              <a:t>Формы и методы работы с детьми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ru-RU" sz="2800" dirty="0" smtClean="0"/>
              <a:t>Культурно-познавательное направление: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827401"/>
            <a:ext cx="6230667" cy="350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89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840" y="1700808"/>
            <a:ext cx="8229600" cy="648072"/>
          </a:xfrm>
        </p:spPr>
        <p:txBody>
          <a:bodyPr/>
          <a:lstStyle/>
          <a:p>
            <a:r>
              <a:rPr lang="ru-RU" sz="3200" dirty="0" smtClean="0"/>
              <a:t>Формы и методы работы с детьми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ru-RU" sz="2800" dirty="0" smtClean="0"/>
              <a:t>Культурно-познавательное направление: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852936"/>
            <a:ext cx="4472136" cy="33541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636412"/>
            <a:ext cx="2682280" cy="3576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41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840" y="1700808"/>
            <a:ext cx="8229600" cy="648072"/>
          </a:xfrm>
        </p:spPr>
        <p:txBody>
          <a:bodyPr/>
          <a:lstStyle/>
          <a:p>
            <a:r>
              <a:rPr lang="ru-RU" sz="3200" dirty="0" smtClean="0"/>
              <a:t>Формы и методы работы с детьми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ru-RU" sz="2800" dirty="0" smtClean="0"/>
              <a:t>Нравственно-трудовое направление: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40" y="2898725"/>
            <a:ext cx="2463738" cy="32849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220" y="2880515"/>
            <a:ext cx="2571750" cy="3429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083" y="2801568"/>
            <a:ext cx="2609473" cy="347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97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840" y="1700808"/>
            <a:ext cx="8229600" cy="648072"/>
          </a:xfrm>
        </p:spPr>
        <p:txBody>
          <a:bodyPr/>
          <a:lstStyle/>
          <a:p>
            <a:r>
              <a:rPr lang="ru-RU" sz="3200" dirty="0" smtClean="0"/>
              <a:t>Формы и методы работы с детьми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ru-RU" sz="2800" dirty="0" smtClean="0"/>
              <a:t>Работа с семьей</a:t>
            </a:r>
            <a:endParaRPr lang="ru-RU" sz="28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817" y="2972190"/>
            <a:ext cx="4205298" cy="31539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89" y="2972189"/>
            <a:ext cx="4205297" cy="3153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52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840" y="1700808"/>
            <a:ext cx="8229600" cy="648072"/>
          </a:xfrm>
        </p:spPr>
        <p:txBody>
          <a:bodyPr/>
          <a:lstStyle/>
          <a:p>
            <a:r>
              <a:rPr lang="ru-RU" sz="3200" dirty="0" smtClean="0"/>
              <a:t>Формы и методы работы с детьми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ru-RU" sz="2800" dirty="0" smtClean="0"/>
              <a:t>Работа с семьей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72" y="2852936"/>
            <a:ext cx="3870694" cy="29030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256" y="3356992"/>
            <a:ext cx="3995936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50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3933056"/>
            <a:ext cx="5987008" cy="1800200"/>
          </a:xfrm>
        </p:spPr>
        <p:txBody>
          <a:bodyPr/>
          <a:lstStyle/>
          <a:p>
            <a:pPr marL="0" indent="0">
              <a:buNone/>
            </a:pPr>
            <a:r>
              <a:rPr lang="ru-RU" sz="2400" i="1" dirty="0" smtClean="0"/>
              <a:t>Ты вспоминаешь не страну большую,</a:t>
            </a:r>
          </a:p>
          <a:p>
            <a:pPr marL="0" indent="0">
              <a:buNone/>
            </a:pPr>
            <a:r>
              <a:rPr lang="ru-RU" sz="2400" i="1" dirty="0" smtClean="0"/>
              <a:t>Которую изъездил и узнал,</a:t>
            </a:r>
          </a:p>
          <a:p>
            <a:pPr marL="0" indent="0">
              <a:buNone/>
            </a:pPr>
            <a:r>
              <a:rPr lang="ru-RU" sz="2400" i="1" dirty="0" smtClean="0"/>
              <a:t>Ты вспоминаешь Родину такую, </a:t>
            </a:r>
          </a:p>
          <a:p>
            <a:pPr marL="0" indent="0">
              <a:buNone/>
            </a:pPr>
            <a:r>
              <a:rPr lang="ru-RU" sz="2400" i="1" dirty="0" smtClean="0"/>
              <a:t>Какой её ты в детстве увидал.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32240" y="5718855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К. Симонов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932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Патриотическое воспитание подрастающего поколения всегда являлось одной из важнейших задач современного образования</a:t>
            </a:r>
          </a:p>
          <a:p>
            <a:r>
              <a:rPr lang="ru-RU" dirty="0" smtClean="0"/>
              <a:t>ФГОС требует новый подход в формировании гражданско-патриотического и нравственного сознания подрастающего поколения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817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08931"/>
            <a:ext cx="3272110" cy="37085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/>
              <a:t>Научить патриотизму невозможно, но создать условия для его формирования мы можем и обязаны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310" y="2008931"/>
            <a:ext cx="4944666" cy="370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86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/>
          <a:lstStyle/>
          <a:p>
            <a:r>
              <a:rPr lang="ru-RU" dirty="0" smtClean="0"/>
              <a:t>Цель: формирование чувства патриотизма у дошкольников, нравственной и социальной активности</a:t>
            </a:r>
          </a:p>
        </p:txBody>
      </p:sp>
    </p:spTree>
    <p:extLst>
      <p:ext uri="{BB962C8B-B14F-4D97-AF65-F5344CB8AC3E}">
        <p14:creationId xmlns:p14="http://schemas.microsoft.com/office/powerpoint/2010/main" val="385519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Формирование любви к родному городу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Формирование духовно-нравственных отношений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Формирование любви к культурному наследию своего народа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Толерантное отношение к представителям других национальностей и народов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118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840" y="1700808"/>
            <a:ext cx="8229600" cy="648072"/>
          </a:xfrm>
        </p:spPr>
        <p:txBody>
          <a:bodyPr/>
          <a:lstStyle/>
          <a:p>
            <a:r>
              <a:rPr lang="ru-RU" sz="3200" dirty="0" smtClean="0"/>
              <a:t>Формы и методы работы с детьми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ru-RU" sz="2800" dirty="0" smtClean="0"/>
              <a:t>Духовно-образовательное направление: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11" y="2852936"/>
            <a:ext cx="2628347" cy="19712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129" y="4437112"/>
            <a:ext cx="2661795" cy="19963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3331" y="2833034"/>
            <a:ext cx="3098876" cy="2324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76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840" y="1700808"/>
            <a:ext cx="8229600" cy="648072"/>
          </a:xfrm>
        </p:spPr>
        <p:txBody>
          <a:bodyPr/>
          <a:lstStyle/>
          <a:p>
            <a:r>
              <a:rPr lang="ru-RU" sz="3200" dirty="0" smtClean="0"/>
              <a:t>Формы и методы работы с детьми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ru-RU" sz="2800" dirty="0" err="1" smtClean="0"/>
              <a:t>Воспитательно</a:t>
            </a:r>
            <a:r>
              <a:rPr lang="ru-RU" sz="2800" dirty="0" smtClean="0"/>
              <a:t>-образовательное направление:</a:t>
            </a:r>
            <a:endParaRPr lang="ru-RU" sz="2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59" y="2852936"/>
            <a:ext cx="4084109" cy="30630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549" y="2852936"/>
            <a:ext cx="4176464" cy="306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81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840" y="1700808"/>
            <a:ext cx="8229600" cy="648072"/>
          </a:xfrm>
        </p:spPr>
        <p:txBody>
          <a:bodyPr/>
          <a:lstStyle/>
          <a:p>
            <a:r>
              <a:rPr lang="ru-RU" sz="3200" dirty="0" smtClean="0"/>
              <a:t>Формы и методы работы с детьми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ru-RU" sz="2800" dirty="0" err="1" smtClean="0"/>
              <a:t>Воспитательно</a:t>
            </a:r>
            <a:r>
              <a:rPr lang="ru-RU" sz="2800" dirty="0" smtClean="0"/>
              <a:t>-образовательное направление: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15" y="3501008"/>
            <a:ext cx="3707904" cy="27809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585" y="2852849"/>
            <a:ext cx="3744416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94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840" y="1700808"/>
            <a:ext cx="8229600" cy="648072"/>
          </a:xfrm>
        </p:spPr>
        <p:txBody>
          <a:bodyPr/>
          <a:lstStyle/>
          <a:p>
            <a:r>
              <a:rPr lang="ru-RU" sz="3200" dirty="0" smtClean="0"/>
              <a:t>Формы и методы работы с детьми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ru-RU" sz="2800" dirty="0" err="1" smtClean="0"/>
              <a:t>Воспитательно</a:t>
            </a:r>
            <a:r>
              <a:rPr lang="ru-RU" sz="2800" dirty="0" smtClean="0"/>
              <a:t>-образовательное направление: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167" y="2712860"/>
            <a:ext cx="2664296" cy="35523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007" y="2896724"/>
            <a:ext cx="2499742" cy="333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99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Шаблон4</Template>
  <TotalTime>85</TotalTime>
  <Words>201</Words>
  <Application>Microsoft Office PowerPoint</Application>
  <PresentationFormat>Экран (4:3)</PresentationFormat>
  <Paragraphs>38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Тема Office</vt:lpstr>
      <vt:lpstr>Презентация на тему «Нравственно-патриотическое воспитание в ДОУ»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Формы и методы работы с детьми</vt:lpstr>
      <vt:lpstr>Формы и методы работы с детьми</vt:lpstr>
      <vt:lpstr>Формы и методы работы с детьми</vt:lpstr>
      <vt:lpstr>Формы и методы работы с детьми</vt:lpstr>
      <vt:lpstr>Формы и методы работы с детьми</vt:lpstr>
      <vt:lpstr>Формы и методы работы с детьми</vt:lpstr>
      <vt:lpstr>Формы и методы работы с детьми</vt:lpstr>
      <vt:lpstr>Формы и методы работы с детьми</vt:lpstr>
      <vt:lpstr>Формы и методы работы с детьми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«Нравственно-патриотическое воспитание в ДОУ»</dc:title>
  <dc:creator>Папа</dc:creator>
  <cp:lastModifiedBy>Владимир Чепик</cp:lastModifiedBy>
  <cp:revision>7</cp:revision>
  <dcterms:created xsi:type="dcterms:W3CDTF">2020-03-07T16:50:32Z</dcterms:created>
  <dcterms:modified xsi:type="dcterms:W3CDTF">2022-11-11T17:48:00Z</dcterms:modified>
</cp:coreProperties>
</file>