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79" r:id="rId5"/>
    <p:sldId id="278" r:id="rId6"/>
    <p:sldId id="268" r:id="rId7"/>
    <p:sldId id="274" r:id="rId8"/>
    <p:sldId id="25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9C6AF8-6671-4442-B063-D4A4A0498CAB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B7403E-710D-4098-9944-71751F545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92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97A470-7C86-4754-82FC-DF0B7C15C9E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97A470-7C86-4754-82FC-DF0B7C15C9E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97A470-7C86-4754-82FC-DF0B7C15C9E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74E2B3-DD97-43DE-93B0-5B8B3C6E3EB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D0C36D-DC59-46B6-8D27-9CC3364EEE4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E2D16C-8896-40FD-9F73-4DBA681A303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5F63-DED6-432E-8BAF-17516A16A7E8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0FA508B-8454-4999-8F10-B0D127243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FDAAB-B4FE-4E6D-A311-0334A451A26B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E5FC3-0EF3-44EB-87B9-20C53C3D4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C1D94-D4FC-4B32-BA2D-B41622F4BA47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99395-E4C6-4042-A471-A541FD226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09592-8015-422A-9A82-57AB89394776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9817C-7886-49F9-B6DA-18C2E8400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087CD-3696-4B80-8028-697627D5954C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B523A-317D-402F-9C7C-F056BD7E26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39094-42DE-47F2-8231-45EE912A30C8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BDB7-3F4C-4138-A7AC-9FC230651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C6CB5-5B79-4FB2-98AD-A4FEA5D96243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0C50B-0D80-4B7D-8037-757AF2465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AE987-34CC-410F-9205-C3368A14CB50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AEE0E-1752-42E3-8071-C8E8C469A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5A73B-E0C6-4646-A77B-DE14F1326EA0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11117-943E-4CA1-8738-1F4929329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AC823-DBC6-4BEE-8173-7D22B2D0D442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CCA86-7248-48F8-87D5-BE54ACB75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981C5-63D9-4E1E-ACE2-6B2E2704D47B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9364E-C435-4580-8CFC-00CA26A1E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400D5-052B-4322-A33A-44647B01E185}" type="datetimeFigureOut">
              <a:rPr lang="ru-RU"/>
              <a:pPr>
                <a:defRPr/>
              </a:pPr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CFC1A9F-421B-4F96-8984-9B8EABFA4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8" r:id="rId8"/>
    <p:sldLayoutId id="2147483699" r:id="rId9"/>
    <p:sldLayoutId id="2147483690" r:id="rId10"/>
    <p:sldLayoutId id="21474836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AEC7D0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C32D2E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C32D2E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88277" y="476672"/>
            <a:ext cx="8424936" cy="60016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/>
              <a:t>МБДОУ «Детский сад № 86 «Сударушка»</a:t>
            </a:r>
            <a:endParaRPr lang="ru-RU" sz="4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Социально-значимый проект по формированию здорового образа жизни детей дошкольного возраста «Здоровые дети-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здоровая страна»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Инструктор по физической культуре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Зиновкина О.В.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Старший воспитатель Свиль М.И.</a:t>
            </a:r>
            <a:endParaRPr lang="ru-RU" sz="24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6632"/>
            <a:ext cx="8784976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Сохранение  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и   укрепление  здоровья детей   одна   из   главных   стратегических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  <a:cs typeface="+mn-cs"/>
              </a:rPr>
              <a:t>задач   развития   страны.</a:t>
            </a:r>
          </a:p>
        </p:txBody>
      </p:sp>
      <p:pic>
        <p:nvPicPr>
          <p:cNvPr id="6" name="Рисунок 1" descr="http://rudocs.exdat.com/pars_docs/tw_refs/410/409509/409509_html_f919f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6048672" cy="5373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750" y="2492375"/>
            <a:ext cx="8424863" cy="70802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60648"/>
            <a:ext cx="8784976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Цель: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Сохранение </a:t>
            </a:r>
            <a:r>
              <a:rPr lang="ru-RU" sz="2800" dirty="0"/>
              <a:t>и укрепление физического здоровья детей, через формирование привычек ЗОЖ, формирование положительной мотивации к занятиям физической культурой и спортом, повышение работоспособности детей посредством подвижных игр и игр с элементами спорта, ознакомление детей с принципами здорового питания, витаминами.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cap="all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2" descr="http://narodhz.ru/images/photos/SPORT/Fizkultura_giwbt4g75iwcb3y84oytw8394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5108" y="-791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750" y="2492375"/>
            <a:ext cx="8424863" cy="70802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60648"/>
            <a:ext cx="878497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Задачи   проекта:</a:t>
            </a:r>
            <a:endParaRPr lang="ru-RU" sz="32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602223"/>
            <a:ext cx="90596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-Оздоровительные</a:t>
            </a:r>
            <a:endParaRPr lang="ru-RU" sz="1600" dirty="0"/>
          </a:p>
          <a:p>
            <a:r>
              <a:rPr lang="ru-RU" sz="1600" dirty="0"/>
              <a:t>-способствование  формированию ЗОЖ</a:t>
            </a:r>
          </a:p>
          <a:p>
            <a:r>
              <a:rPr lang="ru-RU" sz="1600" dirty="0"/>
              <a:t>-профилактика нарушений опорно-двигательного аппарата, </a:t>
            </a:r>
            <a:r>
              <a:rPr lang="ru-RU" sz="1600" dirty="0" smtClean="0"/>
              <a:t>зрения, приобретение </a:t>
            </a:r>
            <a:r>
              <a:rPr lang="ru-RU" sz="1600" dirty="0"/>
              <a:t>навыка правильного дыхания</a:t>
            </a:r>
          </a:p>
          <a:p>
            <a:r>
              <a:rPr lang="ru-RU" sz="1600" dirty="0"/>
              <a:t>-повышение  защитных свойств организма к заболеваниям посредством закаливающих процедур</a:t>
            </a:r>
          </a:p>
          <a:p>
            <a:r>
              <a:rPr lang="ru-RU" sz="1600" dirty="0"/>
              <a:t>-закрепление представление о пользе занятий физкультурой, основных гигиенических требованиях и правилах</a:t>
            </a:r>
          </a:p>
          <a:p>
            <a:r>
              <a:rPr lang="ru-RU" sz="1600" dirty="0" smtClean="0"/>
              <a:t>-</a:t>
            </a:r>
            <a:r>
              <a:rPr lang="ru-RU" sz="1600" dirty="0"/>
              <a:t>формирование  знаний, умений и навыков в области технологий сохранения, поддержания и укрепления здоровья средствами физической культуры</a:t>
            </a:r>
          </a:p>
          <a:p>
            <a:r>
              <a:rPr lang="ru-RU" sz="1600" b="1" dirty="0"/>
              <a:t>Образовательные</a:t>
            </a:r>
            <a:endParaRPr lang="ru-RU" sz="1600" dirty="0"/>
          </a:p>
          <a:p>
            <a:r>
              <a:rPr lang="ru-RU" sz="1600" b="1" dirty="0"/>
              <a:t>-</a:t>
            </a:r>
            <a:r>
              <a:rPr lang="ru-RU" sz="1600" dirty="0"/>
              <a:t>ознакомление детей и родителей с технологиями здоровьесбережения</a:t>
            </a:r>
          </a:p>
          <a:p>
            <a:r>
              <a:rPr lang="ru-RU" sz="1600" b="1" dirty="0"/>
              <a:t>-</a:t>
            </a:r>
            <a:r>
              <a:rPr lang="ru-RU" sz="1600" dirty="0"/>
              <a:t>создание  условий для полноценного физического  и психического развития дошкольников</a:t>
            </a:r>
          </a:p>
          <a:p>
            <a:r>
              <a:rPr lang="ru-RU" sz="1600" dirty="0"/>
              <a:t>-формирование   представления о своем теле, о гигиене</a:t>
            </a:r>
          </a:p>
          <a:p>
            <a:r>
              <a:rPr lang="ru-RU" sz="1600" dirty="0"/>
              <a:t>-создание  условий для реализации потребности детей в двигательной активности в соответствии с его индивидуальными особенностям</a:t>
            </a:r>
          </a:p>
          <a:p>
            <a:r>
              <a:rPr lang="ru-RU" sz="1600" b="1" dirty="0"/>
              <a:t>Воспитательные</a:t>
            </a:r>
            <a:endParaRPr lang="ru-RU" sz="1600" dirty="0"/>
          </a:p>
          <a:p>
            <a:r>
              <a:rPr lang="ru-RU" sz="1600" dirty="0"/>
              <a:t>-воспитание потребности в здоровом образе жизни</a:t>
            </a:r>
          </a:p>
          <a:p>
            <a:r>
              <a:rPr lang="ru-RU" sz="1600" dirty="0"/>
              <a:t>-вырабатывание  привычки к соблюдению режима</a:t>
            </a:r>
          </a:p>
          <a:p>
            <a:r>
              <a:rPr lang="ru-RU" sz="1600" dirty="0"/>
              <a:t>-способствование развитию самоконтроля и самооценки в процессе двигательной активности</a:t>
            </a:r>
          </a:p>
          <a:p>
            <a:r>
              <a:rPr lang="ru-RU" sz="1600" dirty="0"/>
              <a:t>-развитие эмоционально волевой сферы в игровой деятельности</a:t>
            </a:r>
          </a:p>
          <a:p>
            <a:r>
              <a:rPr lang="ru-RU" sz="1600" dirty="0"/>
              <a:t>-формирование гармоничной личности(умения дружить, самокритичности, уважения, доброты)</a:t>
            </a:r>
          </a:p>
        </p:txBody>
      </p:sp>
    </p:spTree>
    <p:extLst>
      <p:ext uri="{BB962C8B-B14F-4D97-AF65-F5344CB8AC3E}">
        <p14:creationId xmlns:p14="http://schemas.microsoft.com/office/powerpoint/2010/main" val="265880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750" y="2492375"/>
            <a:ext cx="8424863" cy="70802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60648"/>
            <a:ext cx="878497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План   реализации   проекта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052736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Подготовительный</a:t>
            </a:r>
            <a:endParaRPr lang="ru-RU" dirty="0"/>
          </a:p>
          <a:p>
            <a:r>
              <a:rPr lang="ru-RU" dirty="0"/>
              <a:t>Постановка проблемы, планирование деятельности. Разработка проекта по направлению «здоровье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r>
              <a:rPr lang="ru-RU" b="1" dirty="0"/>
              <a:t>Практический</a:t>
            </a:r>
            <a:endParaRPr lang="ru-RU" dirty="0"/>
          </a:p>
          <a:p>
            <a:r>
              <a:rPr lang="ru-RU" dirty="0"/>
              <a:t>Что значит быть здоровым?</a:t>
            </a:r>
          </a:p>
          <a:p>
            <a:r>
              <a:rPr lang="ru-RU" dirty="0"/>
              <a:t>Я- человек. Беседа и моделирование.</a:t>
            </a:r>
          </a:p>
          <a:p>
            <a:r>
              <a:rPr lang="ru-RU" dirty="0"/>
              <a:t>Режим дня .Конкурс рисунков, практическая работа.</a:t>
            </a:r>
          </a:p>
          <a:p>
            <a:r>
              <a:rPr lang="ru-RU" dirty="0"/>
              <a:t>Наше зрение. Гимнастика для глаз.</a:t>
            </a:r>
          </a:p>
          <a:p>
            <a:r>
              <a:rPr lang="ru-RU" dirty="0"/>
              <a:t>Овощи, фрукты .Правильное питание. Витамины.</a:t>
            </a:r>
          </a:p>
          <a:p>
            <a:r>
              <a:rPr lang="ru-RU" dirty="0"/>
              <a:t>Подвижная игра «Иммунитет» </a:t>
            </a:r>
          </a:p>
          <a:p>
            <a:r>
              <a:rPr lang="ru-RU" dirty="0"/>
              <a:t>Спортивное мероприятие с родителями. Оформление стенда</a:t>
            </a:r>
          </a:p>
          <a:p>
            <a:r>
              <a:rPr lang="ru-RU" dirty="0"/>
              <a:t>«Мы- спортивная семья»</a:t>
            </a:r>
          </a:p>
          <a:p>
            <a:r>
              <a:rPr lang="ru-RU" dirty="0"/>
              <a:t>Взаимодействие с родителями. Консультация. Зарядка.</a:t>
            </a:r>
          </a:p>
          <a:p>
            <a:r>
              <a:rPr lang="ru-RU" dirty="0"/>
              <a:t>Что такое осанка? Занятие корригирующей гимнастикой.</a:t>
            </a:r>
          </a:p>
          <a:p>
            <a:r>
              <a:rPr lang="ru-RU" dirty="0"/>
              <a:t>Закаливание. Самомассаж «Чтобы горло не болело».</a:t>
            </a:r>
          </a:p>
          <a:p>
            <a:r>
              <a:rPr lang="ru-RU" dirty="0"/>
              <a:t>Безопасность дома, на улице, на дороге. Викторина «Знатоки ПДД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r>
              <a:rPr lang="ru-RU" b="1" dirty="0"/>
              <a:t>Аналитический</a:t>
            </a:r>
            <a:r>
              <a:rPr lang="ru-RU" b="1" dirty="0" smtClean="0"/>
              <a:t>.</a:t>
            </a:r>
            <a:endParaRPr lang="ru-RU" dirty="0"/>
          </a:p>
          <a:p>
            <a:r>
              <a:rPr lang="ru-RU" dirty="0"/>
              <a:t>Итоговая беседа с детьми. Обобщение и систематизация опыта.</a:t>
            </a:r>
          </a:p>
        </p:txBody>
      </p:sp>
    </p:spTree>
    <p:extLst>
      <p:ext uri="{BB962C8B-B14F-4D97-AF65-F5344CB8AC3E}">
        <p14:creationId xmlns:p14="http://schemas.microsoft.com/office/powerpoint/2010/main" val="156173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2" descr="http://narodhz.ru/images/photos/SPORT/Fizkultura_giwbt4g75iwcb3y84oytw8394.jpg"/>
          <p:cNvPicPr>
            <a:picLocks noChangeAspect="1" noChangeArrowheads="1"/>
          </p:cNvPicPr>
          <p:nvPr/>
        </p:nvPicPr>
        <p:blipFill>
          <a:blip r:embed="rId3" cstate="print">
            <a:lum bright="40000"/>
          </a:blip>
          <a:srcRect/>
          <a:stretch>
            <a:fillRect/>
          </a:stretch>
        </p:blipFill>
        <p:spPr bwMode="auto">
          <a:xfrm>
            <a:off x="825" y="-736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750" y="2492375"/>
            <a:ext cx="8424863" cy="70802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60648"/>
            <a:ext cx="878497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Ожидаемые      результаты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865419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/>
              <a:t>Дети:</a:t>
            </a:r>
            <a:endParaRPr lang="ru-RU" sz="1600" dirty="0"/>
          </a:p>
          <a:p>
            <a:r>
              <a:rPr lang="ru-RU" sz="1600" b="1" dirty="0"/>
              <a:t>-</a:t>
            </a:r>
            <a:r>
              <a:rPr lang="ru-RU" sz="1600" dirty="0"/>
              <a:t>снижение уровня заболеваемости;</a:t>
            </a:r>
          </a:p>
          <a:p>
            <a:r>
              <a:rPr lang="ru-RU" sz="1600" dirty="0"/>
              <a:t>-систематизация знаний о здоровье ( что полезно, что вредно);</a:t>
            </a:r>
          </a:p>
          <a:p>
            <a:r>
              <a:rPr lang="ru-RU" sz="1600" dirty="0"/>
              <a:t>-обобщение знаний о себе, о своем организме;</a:t>
            </a:r>
          </a:p>
          <a:p>
            <a:r>
              <a:rPr lang="ru-RU" sz="1600" dirty="0"/>
              <a:t>-формирование гигиенической культуры;</a:t>
            </a:r>
          </a:p>
          <a:p>
            <a:r>
              <a:rPr lang="ru-RU" sz="1600" dirty="0"/>
              <a:t>-повышение двигательной активности;</a:t>
            </a:r>
          </a:p>
          <a:p>
            <a:r>
              <a:rPr lang="ru-RU" sz="1600" dirty="0"/>
              <a:t>-улучшение соматических показателей здоровья,</a:t>
            </a:r>
          </a:p>
          <a:p>
            <a:r>
              <a:rPr lang="ru-RU" sz="1600" dirty="0"/>
              <a:t>-наличие потребности в здоровом образе жизни возможностей его обеспечения.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3563596"/>
            <a:ext cx="478802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Родители:</a:t>
            </a:r>
            <a:endParaRPr lang="ru-RU" sz="1600" dirty="0"/>
          </a:p>
          <a:p>
            <a:r>
              <a:rPr lang="ru-RU" sz="1600" dirty="0"/>
              <a:t>- рост компетенции и заинтересованность  в  сохранении и укреплении здоровья детей;</a:t>
            </a:r>
          </a:p>
          <a:p>
            <a:r>
              <a:rPr lang="ru-RU" sz="1600" dirty="0"/>
              <a:t>- потребность в здоровом образе жизни;</a:t>
            </a:r>
          </a:p>
          <a:p>
            <a:r>
              <a:rPr lang="ru-RU" sz="1600" dirty="0"/>
              <a:t>-необходимость  взаимодействия с педагогами ДОУ в вопросах</a:t>
            </a:r>
          </a:p>
          <a:p>
            <a:r>
              <a:rPr lang="ru-RU" sz="1600" dirty="0"/>
              <a:t>сохранения здоровья;</a:t>
            </a:r>
          </a:p>
          <a:p>
            <a:r>
              <a:rPr lang="ru-RU" sz="1600" b="1" dirty="0"/>
              <a:t>Педагоги:</a:t>
            </a:r>
            <a:endParaRPr lang="ru-RU" sz="1600" dirty="0"/>
          </a:p>
          <a:p>
            <a:r>
              <a:rPr lang="ru-RU" sz="1600" b="1" dirty="0"/>
              <a:t>-</a:t>
            </a:r>
            <a:r>
              <a:rPr lang="ru-RU" sz="1600" dirty="0"/>
              <a:t>повышение теоретического уровня;</a:t>
            </a:r>
          </a:p>
          <a:p>
            <a:r>
              <a:rPr lang="ru-RU" sz="1600" dirty="0"/>
              <a:t>-внедрение оздоровительных технологий, современных форм и новых методов работы по формированию  здорового образа жизни у  </a:t>
            </a:r>
            <a:r>
              <a:rPr lang="ru-RU" sz="1600" dirty="0" smtClean="0"/>
              <a:t>воспитанников.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750" y="2492375"/>
            <a:ext cx="8424863" cy="70802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60648"/>
            <a:ext cx="878497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Результативность      проекта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889844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 Формирование у детей представлений о здоровом образе жизни</a:t>
            </a:r>
            <a:r>
              <a:rPr lang="ru-RU" dirty="0" smtClean="0"/>
              <a:t>;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ru-RU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 Обобщение знаний о себе, о своем организме; формирование гигиенической культуры</a:t>
            </a:r>
            <a:r>
              <a:rPr lang="ru-RU" dirty="0" smtClean="0"/>
              <a:t>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ru-RU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 Осознание ребёнком и родителями необходимости и значимости здорового образа жизни, а также “видение” и реализация путей совершенствования здоровья ребёнка и членов семьи (активный отдых вместе с детьми, посещение кружков, секций оздоровительной направленности</a:t>
            </a:r>
            <a:r>
              <a:rPr lang="ru-RU" dirty="0" smtClean="0"/>
              <a:t>);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ru-RU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 Повышение активности родителей воспитанников, проявляющееся в участии в физкультурно-оздоровительных мероприятиях вместе с детьми, проводимые в ДОУ.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8" name="Заголовок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19" name="Picture 2" descr="http://narodhz.ru/images/photos/SPORT/Fizkultura_giwbt4g75iwcb3y84oytw83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29038" y="0"/>
            <a:ext cx="9173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750" y="2492375"/>
            <a:ext cx="8424863" cy="70802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932" y="2570531"/>
            <a:ext cx="90364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 за  внимание !</a:t>
            </a:r>
            <a:endParaRPr lang="ru-RU" sz="4000" b="1" cap="all" spc="0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451</TotalTime>
  <Words>582</Words>
  <Application>Microsoft Office PowerPoint</Application>
  <PresentationFormat>Экран (4:3)</PresentationFormat>
  <Paragraphs>81</Paragraphs>
  <Slides>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Марина</cp:lastModifiedBy>
  <cp:revision>42</cp:revision>
  <dcterms:created xsi:type="dcterms:W3CDTF">2015-11-10T16:15:15Z</dcterms:created>
  <dcterms:modified xsi:type="dcterms:W3CDTF">2022-11-12T18:27:35Z</dcterms:modified>
</cp:coreProperties>
</file>