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58" r:id="rId5"/>
    <p:sldId id="264" r:id="rId6"/>
    <p:sldId id="259" r:id="rId7"/>
    <p:sldId id="262" r:id="rId8"/>
    <p:sldId id="265" r:id="rId9"/>
    <p:sldId id="263" r:id="rId10"/>
    <p:sldId id="266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1522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0FC099-8859-4FE5-AD2F-4E2970C97BA1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ECC5D-6E71-4ACB-A741-50FEA46DA86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0FC099-8859-4FE5-AD2F-4E2970C97BA1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ECC5D-6E71-4ACB-A741-50FEA46DA86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0FC099-8859-4FE5-AD2F-4E2970C97BA1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ECC5D-6E71-4ACB-A741-50FEA46DA86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0FC099-8859-4FE5-AD2F-4E2970C97BA1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ECC5D-6E71-4ACB-A741-50FEA46DA86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0FC099-8859-4FE5-AD2F-4E2970C97BA1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ECC5D-6E71-4ACB-A741-50FEA46DA86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0FC099-8859-4FE5-AD2F-4E2970C97BA1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ECC5D-6E71-4ACB-A741-50FEA46DA86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0FC099-8859-4FE5-AD2F-4E2970C97BA1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ECC5D-6E71-4ACB-A741-50FEA46DA86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0FC099-8859-4FE5-AD2F-4E2970C97BA1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ECC5D-6E71-4ACB-A741-50FEA46DA86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0FC099-8859-4FE5-AD2F-4E2970C97BA1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ECC5D-6E71-4ACB-A741-50FEA46DA86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0FC099-8859-4FE5-AD2F-4E2970C97BA1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ECC5D-6E71-4ACB-A741-50FEA46DA86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0FC099-8859-4FE5-AD2F-4E2970C97BA1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ECC5D-6E71-4ACB-A741-50FEA46DA86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0FC099-8859-4FE5-AD2F-4E2970C97BA1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CECC5D-6E71-4ACB-A741-50FEA46DA863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6" name="Picture 4" descr="https://ng45.ru/wp-content/uploads/2018/01/faiz_lobis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360024" cy="6858000"/>
          </a:xfrm>
          <a:prstGeom prst="rect">
            <a:avLst/>
          </a:prstGeom>
          <a:noFill/>
        </p:spPr>
      </p:pic>
      <p:pic>
        <p:nvPicPr>
          <p:cNvPr id="13314" name="Picture 2" descr="https://bogbankov.ru/wp-content/uploads/2017/08/a1-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116632"/>
            <a:ext cx="2304256" cy="1988840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70000" lnSpcReduction="2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Выполнил: ученик 6а класса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МАОУ СОШ №8, г.Старая Русса, Новгородской области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Карпов Владислав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Учитель: Лыкасова Надежда Александровна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Проценты вокруг нас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Заключение: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dirty="0" smtClean="0"/>
              <a:t>   На основании всего вышесказанного можно сделать выводы:</a:t>
            </a:r>
          </a:p>
          <a:p>
            <a:pPr marL="514350" indent="-514350">
              <a:buNone/>
            </a:pPr>
            <a:r>
              <a:rPr lang="ru-RU" dirty="0" smtClean="0"/>
              <a:t>1)   проценты </a:t>
            </a:r>
            <a:r>
              <a:rPr lang="ru-RU" dirty="0"/>
              <a:t>- одно из математических понятии, которое встречается в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err="1"/>
              <a:t>повседневнои</a:t>
            </a:r>
            <a:r>
              <a:rPr lang="ru-RU" dirty="0"/>
              <a:t> </a:t>
            </a:r>
            <a:r>
              <a:rPr lang="ru-RU" dirty="0" smtClean="0"/>
              <a:t>жизни.</a:t>
            </a:r>
            <a:endParaRPr lang="ru-RU" dirty="0"/>
          </a:p>
          <a:p>
            <a:pPr marL="514350" indent="-514350">
              <a:buAutoNum type="arabicParenR"/>
            </a:pPr>
            <a:endParaRPr lang="ru-RU" dirty="0" smtClean="0"/>
          </a:p>
          <a:p>
            <a:pPr marL="514350" indent="-514350">
              <a:buNone/>
            </a:pPr>
            <a:r>
              <a:rPr lang="ru-RU" dirty="0" smtClean="0"/>
              <a:t>2</a:t>
            </a:r>
            <a:r>
              <a:rPr lang="ru-RU" dirty="0"/>
              <a:t>) </a:t>
            </a:r>
            <a:r>
              <a:rPr lang="ru-RU" dirty="0" smtClean="0"/>
              <a:t>  понимание </a:t>
            </a:r>
            <a:r>
              <a:rPr lang="ru-RU" dirty="0"/>
              <a:t>процентов </a:t>
            </a:r>
            <a:r>
              <a:rPr lang="ru-RU" dirty="0" err="1"/>
              <a:t>п</a:t>
            </a:r>
            <a:r>
              <a:rPr lang="ru-RU" dirty="0"/>
              <a:t> умение </a:t>
            </a:r>
            <a:r>
              <a:rPr lang="ru-RU" dirty="0" err="1"/>
              <a:t>пропзводить</a:t>
            </a:r>
            <a:r>
              <a:rPr lang="ru-RU" dirty="0"/>
              <a:t> процентные расчеты в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настоящее время </a:t>
            </a:r>
            <a:r>
              <a:rPr lang="ru-RU" dirty="0" err="1"/>
              <a:t>неооходимо</a:t>
            </a:r>
            <a:r>
              <a:rPr lang="ru-RU" dirty="0"/>
              <a:t> каждому человеку, это способствует «вхождению» в современную </a:t>
            </a:r>
            <a:r>
              <a:rPr lang="ru-RU" dirty="0" err="1"/>
              <a:t>информацпонно</a:t>
            </a:r>
            <a:r>
              <a:rPr lang="ru-RU" dirty="0"/>
              <a:t> - экономическую среду.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0"/>
            <a:ext cx="9144000" cy="5229225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None/>
            </a:pPr>
            <a:r>
              <a:rPr lang="ru-RU" sz="9600" dirty="0" smtClean="0"/>
              <a:t>  Спасибо за   внимание!</a:t>
            </a:r>
            <a:endParaRPr lang="ru-RU" sz="9600" dirty="0"/>
          </a:p>
        </p:txBody>
      </p:sp>
      <p:pic>
        <p:nvPicPr>
          <p:cNvPr id="23554" name="Picture 2" descr="https://u.9111s.ru/uploads/202110/23/fb7c45c226502c83dc97aa3f0a7a91d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501008"/>
            <a:ext cx="5724128" cy="3356992"/>
          </a:xfrm>
          <a:prstGeom prst="rect">
            <a:avLst/>
          </a:prstGeom>
          <a:noFill/>
        </p:spPr>
      </p:pic>
      <p:pic>
        <p:nvPicPr>
          <p:cNvPr id="23556" name="Picture 4" descr="https://avatars.dzeninfra.ru/get-zen_doc/1648379/pub_610740a6f732f72ee17768ab_6107417df732f72ee1782db3/scale_120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20072" y="2780928"/>
            <a:ext cx="3923928" cy="40770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phonoteka.org/uploads/posts/2021-05/1620912753_15-phonoteka_org-p-fon-dlya-prezentatsii-protsenti-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39951" y="3329608"/>
            <a:ext cx="5004049" cy="352839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Актуальность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Проценты -одно из математических понятий, которое часто встречается в повседневной жизни. В настоящее время понимание процентов и умение производить процентные расчеты ,необходимы каждому человеку.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s://i.mycdn.me/i?r=AzEPZsRbOZEKgBhR0XGMT1RknSmBV63WoZVG13dWVx1CRKaKTM5SRkZCeTgDn6uOyic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116633"/>
            <a:ext cx="9144000" cy="2808311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b="1" u="sng" dirty="0" smtClean="0"/>
              <a:t>Цель:</a:t>
            </a:r>
          </a:p>
          <a:p>
            <a:pPr>
              <a:buNone/>
            </a:pPr>
            <a:r>
              <a:rPr lang="ru-RU" dirty="0" smtClean="0"/>
              <a:t>    Показать широту применения процентов в повседневной жизни</a:t>
            </a:r>
          </a:p>
          <a:p>
            <a:pPr>
              <a:buNone/>
            </a:pPr>
            <a:r>
              <a:rPr lang="ru-RU" b="1" u="sng" dirty="0" smtClean="0"/>
              <a:t>Задачи:</a:t>
            </a:r>
          </a:p>
          <a:p>
            <a:r>
              <a:rPr lang="ru-RU" dirty="0"/>
              <a:t>и</a:t>
            </a:r>
            <a:r>
              <a:rPr lang="ru-RU" dirty="0" smtClean="0"/>
              <a:t>зучить историю процента</a:t>
            </a:r>
          </a:p>
          <a:p>
            <a:r>
              <a:rPr lang="ru-RU" dirty="0"/>
              <a:t>о</a:t>
            </a:r>
            <a:r>
              <a:rPr lang="ru-RU" dirty="0" smtClean="0"/>
              <a:t>пределить сферу практического применения процента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Определение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1600200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Процент </a:t>
            </a:r>
            <a:r>
              <a:rPr lang="ru-RU" dirty="0"/>
              <a:t>— одна сотая часть величины или числа. Обозначается символом “%”.</a:t>
            </a:r>
          </a:p>
        </p:txBody>
      </p:sp>
      <p:pic>
        <p:nvPicPr>
          <p:cNvPr id="1026" name="Picture 2" descr="https://avatars.dzeninfra.ru/get-zen_doc/1936915/pub_5eebb32e50e1200bb9c230b2_5eebb52ce0d57b0e43ff4aa1/scale_1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63888" y="2924944"/>
            <a:ext cx="5580112" cy="374441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1506" name="Picture 2" descr="https://shareslide.ru/img/thumbs/7151298c26b140c6f72d8dd190547773-800x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s://top-fon.com/uploads/posts/2021-07/thumbs/1626948186_5-p-krasnii-fon-rasprodazha-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Немного из истории: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000" dirty="0"/>
              <a:t>Идея выражения частей целого постоянно в одних и тех же долях, вызванная практическими соображениями, родилась еще в древности у вавилонян, которые пользовались шестидесятеричными дробями. </a:t>
            </a:r>
            <a:endParaRPr lang="ru-RU" sz="2000" dirty="0" smtClean="0"/>
          </a:p>
          <a:p>
            <a:r>
              <a:rPr lang="ru-RU" sz="2000" dirty="0"/>
              <a:t>Были известны проценты и в Индии. Индийские математики вычисляли проценты, применив так называемое тройное правило, т. е. пользуясь пропорцией. </a:t>
            </a:r>
            <a:endParaRPr lang="ru-RU" sz="2000" dirty="0" smtClean="0"/>
          </a:p>
          <a:p>
            <a:r>
              <a:rPr lang="ru-RU" sz="2000" dirty="0"/>
              <a:t>Денежные расчеты с процентами были особенно распространены в Древнем Риме. Римляне называли процентами деньги, которые платил должник заимодавцу за каждую сотню. Даже римский сенат вынужден был установить максимально допустимый процент, взимаемый с должника, так как некоторые заимодавцы усердствовали в получении процентных денег. От римлян проценты перешли к другим народам.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s://lawyers-age.ru/wp-content/uploads/d/a/a/daa1d08a9912357a52ae5e5c6a9c73ff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s://prezentacii.org/upload/cloud/18/11/107488/images/screen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80528" y="0"/>
            <a:ext cx="9324528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s://psy-files.ru/wp-content/uploads/7/4/a/74ab9433dce7093a0cf51d16b04cdba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</TotalTime>
  <Words>149</Words>
  <Application>Microsoft Office PowerPoint</Application>
  <PresentationFormat>Экран (4:3)</PresentationFormat>
  <Paragraphs>24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Проценты вокруг нас </vt:lpstr>
      <vt:lpstr>Актуальность</vt:lpstr>
      <vt:lpstr>Слайд 3</vt:lpstr>
      <vt:lpstr>Определение</vt:lpstr>
      <vt:lpstr>Слайд 5</vt:lpstr>
      <vt:lpstr>Немного из истории:</vt:lpstr>
      <vt:lpstr>Слайд 7</vt:lpstr>
      <vt:lpstr>Слайд 8</vt:lpstr>
      <vt:lpstr>Слайд 9</vt:lpstr>
      <vt:lpstr>Заключение:</vt:lpstr>
      <vt:lpstr>Слайд 11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Проценты вокруг нас </dc:title>
  <dc:creator>лыкасова рита</dc:creator>
  <cp:lastModifiedBy>лыкасова рита</cp:lastModifiedBy>
  <cp:revision>4</cp:revision>
  <dcterms:created xsi:type="dcterms:W3CDTF">2022-11-11T19:10:12Z</dcterms:created>
  <dcterms:modified xsi:type="dcterms:W3CDTF">2022-11-11T19:57:19Z</dcterms:modified>
</cp:coreProperties>
</file>