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5BDF9-3863-ADCE-B1AC-677511435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FD5E92-1BC9-73BF-4BB4-D09FB66401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03F1CE-3B16-FE38-C2A8-3430D042B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FE0303-B7B2-26CB-11FE-9770D7C74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BAD0F-BE1E-244A-44C8-6682CC83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81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9B798-9E9D-8717-B470-66897C56B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E56DA4-5839-5BE5-FA92-62CA32320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9490B8-1D62-A5C9-B381-547236324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E5DE7A-C384-014D-5B02-D52AC36C1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A1D320-98AE-3FBB-B6AB-08F01C43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27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0B1B97-348E-079E-F42B-F0A205101E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C0D7DC-BA32-535A-935E-F86C464EA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37CB6-1C84-817E-D234-6B6D15494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FA856B-CE6D-B431-6EDA-00B8168FD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A8890E-8303-C39D-8CE3-26F20C209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BEC588-7138-C9F7-D590-718ED41B3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61F613-9440-8AEE-D1CD-DC3C9253C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962D9F-92C0-3603-D16B-96269BC7A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9021C7-BDBF-7A4E-B431-62369616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FCD50E-0469-1DCA-C52B-CB8AAFA44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71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6F4691-00CE-323D-735A-E8A445701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694EE8-3D45-4A4C-EDA5-3CD3BC7E0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FFBA81-C284-65E0-DD24-F2168002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B08FAB-6957-20F0-C6DF-5D4E9454D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DA415C-4A5A-B1B3-C1A5-CE8428D3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37840-6690-D437-4AC0-4E5E059F1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3DC105-0EA9-064A-9AED-26630FF674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6B5929-F68A-C389-8FC6-E419E7ACF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F1090A-7F03-5CF1-B6B3-ED06FC621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8842D8-04A0-5ED1-87F8-FFFC81289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6C54CB-7DAE-1CBC-BE0B-536654D83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20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614B5E-DB17-CFD4-4D95-C4A0D7290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21F0C8-5116-082E-1F8F-9C425EB69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D5419F5-E342-11D9-F425-E0E13BAB8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60EB72D-6C4E-0B16-D2BE-ED8C5B18C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FF3549B-F7FC-52A5-1E90-F8DA64833B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AC9D23A-4831-BFD3-ACBA-9DEA0E5D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AA00F2-CE93-13E6-7610-A07D905A0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802848-358E-B28D-21A1-834366B8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70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DC5CD9-389D-4A56-6DD1-D141FFD1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BB319D1-D407-D74B-8F23-FCA075F77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BAB5EE-2861-F11A-9904-0CD2CCA28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227221D-E492-C44A-AF7A-3C143F17A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8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9AACED-A578-C0FD-2E6F-548EAF0E2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9D609DC-C1A6-CFDA-CCA4-713B843DA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B42022-81CD-5A54-BB9D-4428DA341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45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87A98-1016-71BB-F9D1-7BD8AAF81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E3320-DFCF-D966-5E5F-F078F1CFD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6C9A83-67BF-43FC-BD80-4A56CC949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FDD147-E5C8-374D-AADE-9AEE73D0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2119B2-51C1-A6F9-D8F6-41256F04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7AB7FA-6530-DCC8-2157-82D604CCA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57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9391E-E802-119B-2A08-0021225A5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B34B593-4CB5-8979-B6BE-B84D9DCAD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6EFF51-5289-3F54-903C-DA88A14643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4B8CE8-6D86-69EB-C068-8740ED8CB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741C2C-88A2-CE6D-4F0C-2F70EDAE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7E2190-FC3E-C019-7849-A0E82903A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8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E0090-DF01-472A-513E-CBD433B86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7DBAB6-D7DA-7C26-769F-0CB14B323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48BBFF-2651-A8D9-5D75-58A34F9FFE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C35B0-1378-43FE-ACDF-BFFE5CB6BE3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77020-7A44-C123-FEEA-6C6387404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B095E1-419F-3210-DD15-60B38E69C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7F8D-4FA8-42EB-8150-B9796F6F9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4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450172-058A-D51E-3600-950E37D1D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9906" y="200028"/>
            <a:ext cx="8918116" cy="979651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Представить вам свой макет «Русская изба»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769EB1-30D0-A80C-0955-DDACFA53E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980" y="1441768"/>
            <a:ext cx="3858260" cy="50301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A78983-F083-FD91-B7AC-486175001C74}"/>
              </a:ext>
            </a:extLst>
          </p:cNvPr>
          <p:cNvSpPr txBox="1"/>
          <p:nvPr/>
        </p:nvSpPr>
        <p:spPr>
          <a:xfrm>
            <a:off x="6289040" y="1441768"/>
            <a:ext cx="412379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Основа макета выполнена из двух коробок, скрепленные между собой, и обклеены </a:t>
            </a:r>
            <a:r>
              <a:rPr lang="ru-RU" sz="2800" dirty="0" err="1"/>
              <a:t>фоамираном</a:t>
            </a:r>
            <a:r>
              <a:rPr lang="ru-RU" sz="2800" dirty="0"/>
              <a:t>. Внутренние стены макета обклеены гофрированной бумагой. </a:t>
            </a:r>
          </a:p>
        </p:txBody>
      </p:sp>
    </p:spTree>
    <p:extLst>
      <p:ext uri="{BB962C8B-B14F-4D97-AF65-F5344CB8AC3E}">
        <p14:creationId xmlns:p14="http://schemas.microsoft.com/office/powerpoint/2010/main" val="112022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5A78983-F083-FD91-B7AC-486175001C74}"/>
              </a:ext>
            </a:extLst>
          </p:cNvPr>
          <p:cNvSpPr txBox="1"/>
          <p:nvPr/>
        </p:nvSpPr>
        <p:spPr>
          <a:xfrm>
            <a:off x="1038990" y="4417461"/>
            <a:ext cx="101140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Пособие знакомит с предметами старинного быта и традициями русского народа. Данный материал поможет расширить словарный запас и систематизировать сведения об окружающем мире по теме «Быт и предметы утвари русской избы». Пособие может быть использовано в работе воспитателями.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76A66A-4EEE-116A-8022-029B20600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001" y="150649"/>
            <a:ext cx="6617960" cy="416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17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5A78983-F083-FD91-B7AC-486175001C74}"/>
              </a:ext>
            </a:extLst>
          </p:cNvPr>
          <p:cNvSpPr txBox="1"/>
          <p:nvPr/>
        </p:nvSpPr>
        <p:spPr>
          <a:xfrm>
            <a:off x="1493521" y="859497"/>
            <a:ext cx="959104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Русская изба делиться на две части.</a:t>
            </a:r>
          </a:p>
          <a:p>
            <a:r>
              <a:rPr lang="ru-RU" sz="2800" dirty="0"/>
              <a:t>Мужская с левой стороны от входа, там где печь. В мужской стороне находилась, печь в которой готовили пищу, мылись, на печи спали, и с помощью нее отапливали помещение. Под мужское пространство выделялись лавки – широкая поперечная, сразу у входа в дом, где обычно занимались мелкой починкой или ремесленной работой вроде плетения лаптей, или резьбы по дереву. Женщины на нее даже не присаживались – это считалось нарушением приличий, и вовсе чем-то постыдным.</a:t>
            </a:r>
          </a:p>
        </p:txBody>
      </p:sp>
    </p:spTree>
    <p:extLst>
      <p:ext uri="{BB962C8B-B14F-4D97-AF65-F5344CB8AC3E}">
        <p14:creationId xmlns:p14="http://schemas.microsoft.com/office/powerpoint/2010/main" val="3671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5A78983-F083-FD91-B7AC-486175001C74}"/>
              </a:ext>
            </a:extLst>
          </p:cNvPr>
          <p:cNvSpPr txBox="1"/>
          <p:nvPr/>
        </p:nvSpPr>
        <p:spPr>
          <a:xfrm>
            <a:off x="1155701" y="151180"/>
            <a:ext cx="915669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В женской стороне Руской избы находился красный угол на котором стояли иконы и лампада. Под красным углом стоял стол на котором находился самовар и разные хлебобулочные изделия. Во время празднеств почетных гостей садили ближе к красному углу. Так же в женской части находилась кухонная утварь, прялка и ткацкий станок за которыми женщины работали. </a:t>
            </a:r>
          </a:p>
        </p:txBody>
      </p:sp>
    </p:spTree>
    <p:extLst>
      <p:ext uri="{BB962C8B-B14F-4D97-AF65-F5344CB8AC3E}">
        <p14:creationId xmlns:p14="http://schemas.microsoft.com/office/powerpoint/2010/main" val="107677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5A78983-F083-FD91-B7AC-486175001C74}"/>
              </a:ext>
            </a:extLst>
          </p:cNvPr>
          <p:cNvSpPr txBox="1"/>
          <p:nvPr/>
        </p:nvSpPr>
        <p:spPr>
          <a:xfrm>
            <a:off x="1493520" y="193040"/>
            <a:ext cx="9502140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Русская печь.</a:t>
            </a:r>
          </a:p>
          <a:p>
            <a:r>
              <a:rPr lang="ru-RU" sz="2800" dirty="0"/>
              <a:t>Печь – это сердце дома. Печь кормила семью, обогревала дом, на ней спали, сушили одежду и даже мылись. Благодаря тому, что в ней были различные ниши и полочки, здесь хранилась различная посуда.</a:t>
            </a:r>
          </a:p>
          <a:p>
            <a:r>
              <a:rPr lang="ru-RU" sz="2800" b="1" dirty="0"/>
              <a:t>Стол.</a:t>
            </a:r>
          </a:p>
          <a:p>
            <a:r>
              <a:rPr lang="ru-RU" sz="2800" dirty="0"/>
              <a:t>Стол занимал центральное место в доме, угол, где он стоял, назывался "красным", то есть самым важным, почетным. Его покрывали скатертью, и за ним собиралась вся семья. У каждого за столом было свое место, самое удобное, центральное занимал глава семьи - хозяин. В красном углу отводилось место для икон.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245064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326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ИЗБА</dc:title>
  <dc:creator>Семья</dc:creator>
  <cp:lastModifiedBy>Семья</cp:lastModifiedBy>
  <cp:revision>8</cp:revision>
  <dcterms:created xsi:type="dcterms:W3CDTF">2022-10-29T13:31:05Z</dcterms:created>
  <dcterms:modified xsi:type="dcterms:W3CDTF">2022-11-12T07:42:07Z</dcterms:modified>
</cp:coreProperties>
</file>