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</p:sldMasterIdLst>
  <p:notesMasterIdLst>
    <p:notesMasterId r:id="rId17"/>
  </p:notesMasterIdLst>
  <p:sldIdLst>
    <p:sldId id="320" r:id="rId4"/>
    <p:sldId id="303" r:id="rId5"/>
    <p:sldId id="290" r:id="rId6"/>
    <p:sldId id="283" r:id="rId7"/>
    <p:sldId id="286" r:id="rId8"/>
    <p:sldId id="285" r:id="rId9"/>
    <p:sldId id="287" r:id="rId10"/>
    <p:sldId id="288" r:id="rId11"/>
    <p:sldId id="291" r:id="rId12"/>
    <p:sldId id="260" r:id="rId13"/>
    <p:sldId id="278" r:id="rId14"/>
    <p:sldId id="314" r:id="rId15"/>
    <p:sldId id="31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 autoAdjust="0"/>
    <p:restoredTop sz="94621" autoAdjust="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F013C-A30D-4748-9A8C-33B7E3DC452A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4502F-271A-4BA3-B904-B652B43F80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140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4502F-271A-4BA3-B904-B652B43F801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181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316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321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218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148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667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044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52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3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6855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8493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9291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12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8A7982F-19F4-4002-9C4D-02E41D40147C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5E2E799-F91D-42AD-A9C4-D0801BCFF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2736304"/>
          </a:xfrm>
        </p:spPr>
        <p:txBody>
          <a:bodyPr/>
          <a:lstStyle/>
          <a:p>
            <a:pPr algn="ctr"/>
            <a:r>
              <a:rPr lang="ru-RU" dirty="0"/>
              <a:t>А. С. Пушкин «Сказка о рыбаке и рыбке»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Презентация к уроку чтения во 2 классе.</a:t>
            </a:r>
          </a:p>
          <a:p>
            <a:r>
              <a:rPr lang="ru-RU" dirty="0" smtClean="0"/>
              <a:t>Выполнила учитель нач. </a:t>
            </a:r>
            <a:r>
              <a:rPr lang="ru-RU" dirty="0" err="1" smtClean="0"/>
              <a:t>кл</a:t>
            </a:r>
            <a:r>
              <a:rPr lang="ru-RU" dirty="0" smtClean="0"/>
              <a:t>. Степанцова Е.Б.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1335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inaomos.news/upload/iblock/001/0018b9c3b52b2c6dfa1a12efb3079da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40" y="332656"/>
            <a:ext cx="8533456" cy="640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4788" y="123627"/>
            <a:ext cx="3240360" cy="418058"/>
          </a:xfrm>
          <a:solidFill>
            <a:srgbClr val="FFFF99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Физминутка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сказка.wav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4136543" y="530120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60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922337"/>
          </a:xfrm>
          <a:prstGeom prst="rect">
            <a:avLst/>
          </a:prstGeom>
          <a:solidFill>
            <a:srgbClr val="FFC000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Непонятные слова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697766" y="4245702"/>
            <a:ext cx="5760640" cy="7192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столбова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ʹ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я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дворя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ʹ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нка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84063" y="1593189"/>
            <a:ext cx="2481133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</a:rPr>
              <a:t>не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ʹ</a:t>
            </a:r>
            <a:r>
              <a:rPr lang="ru-RU" sz="3600" b="1" dirty="0" err="1" smtClean="0">
                <a:solidFill>
                  <a:srgbClr val="C00000"/>
                </a:solidFill>
              </a:rPr>
              <a:t>вод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733256"/>
            <a:ext cx="24811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о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ʹткуп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62308" y="1588698"/>
            <a:ext cx="3401067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bg2">
                    <a:lumMod val="25000"/>
                  </a:schemeClr>
                </a:solidFill>
              </a:rPr>
              <a:t>простоф</a:t>
            </a:r>
            <a:r>
              <a:rPr lang="ru-RU" sz="3200" b="1" dirty="0" err="1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и</a:t>
            </a:r>
            <a:r>
              <a:rPr lang="ru-RU" sz="3200" b="1" dirty="0" err="1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ʹля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5733256"/>
            <a:ext cx="24811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</a:rPr>
              <a:t>коры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ʹто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158110" y="3412836"/>
            <a:ext cx="4572608" cy="6557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ru-RU" sz="3600" b="1" dirty="0" err="1" smtClean="0">
                <a:solidFill>
                  <a:srgbClr val="C00000"/>
                </a:solidFill>
              </a:rPr>
              <a:t>тесо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ʹ</a:t>
            </a:r>
            <a:r>
              <a:rPr lang="ru-RU" sz="3600" b="1" dirty="0" err="1" smtClean="0">
                <a:solidFill>
                  <a:srgbClr val="C00000"/>
                </a:solidFill>
              </a:rPr>
              <a:t>вые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</a:rPr>
              <a:t>воро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ʹ</a:t>
            </a:r>
            <a:r>
              <a:rPr lang="ru-RU" sz="3600" b="1" dirty="0" err="1" smtClean="0">
                <a:solidFill>
                  <a:srgbClr val="C00000"/>
                </a:solidFill>
              </a:rPr>
              <a:t>та</a:t>
            </a:r>
            <a:endParaRPr lang="ru-RU" sz="1600" dirty="0" smtClean="0">
              <a:solidFill>
                <a:srgbClr val="C00000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907704" y="2564904"/>
            <a:ext cx="5073421" cy="7192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ве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ʹтха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я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земля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ʹ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нка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40865" y="4964988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</a:rPr>
              <a:t>коры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ʹсть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(</a:t>
            </a:r>
            <a:r>
              <a:rPr lang="ru-RU" sz="24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т.сл</a:t>
            </a:r>
            <a:r>
              <a:rPr lang="ru-RU" sz="24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.)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4952750"/>
            <a:ext cx="3813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светё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лка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(</a:t>
            </a:r>
            <a:r>
              <a:rPr lang="ru-RU" sz="2800" dirty="0" err="1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т.сл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.)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57115" y="5871755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(с. 214)</a:t>
            </a:r>
          </a:p>
        </p:txBody>
      </p:sp>
    </p:spTree>
    <p:extLst>
      <p:ext uri="{BB962C8B-B14F-4D97-AF65-F5344CB8AC3E}">
        <p14:creationId xmlns:p14="http://schemas.microsoft.com/office/powerpoint/2010/main" val="311467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922337"/>
          </a:xfrm>
          <a:prstGeom prst="rect">
            <a:avLst/>
          </a:prstGeom>
          <a:solidFill>
            <a:srgbClr val="FFC000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Устаревшие слова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36374" y="1412776"/>
            <a:ext cx="2481133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</a:rPr>
              <a:t>не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ʹ</a:t>
            </a:r>
            <a:r>
              <a:rPr lang="ru-RU" sz="3600" b="1" dirty="0" err="1" smtClean="0">
                <a:solidFill>
                  <a:srgbClr val="C00000"/>
                </a:solidFill>
              </a:rPr>
              <a:t>вод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224629" y="2464005"/>
            <a:ext cx="3915307" cy="6557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ru-RU" sz="3600" b="1" dirty="0" err="1" smtClean="0">
                <a:solidFill>
                  <a:srgbClr val="C00000"/>
                </a:solidFill>
              </a:rPr>
              <a:t>тесо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ʹ</a:t>
            </a:r>
            <a:r>
              <a:rPr lang="ru-RU" sz="3600" b="1" dirty="0" err="1" smtClean="0">
                <a:solidFill>
                  <a:srgbClr val="C00000"/>
                </a:solidFill>
              </a:rPr>
              <a:t>вые</a:t>
            </a:r>
            <a:r>
              <a:rPr lang="ru-RU" sz="3600" b="1" dirty="0" smtClean="0">
                <a:solidFill>
                  <a:srgbClr val="C00000"/>
                </a:solidFill>
              </a:rPr>
              <a:t> - тёс</a:t>
            </a:r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62039" y="3464133"/>
            <a:ext cx="3813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светё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лка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619672" y="4605345"/>
            <a:ext cx="5760640" cy="7192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столбова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ʹ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я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дворя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ʹ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нка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230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презентации использованы изображения из сети Интернет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03713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656" y="3814137"/>
            <a:ext cx="4004816" cy="278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http://cdn.bolshoyvopros.ru/files/users/images/87/33/8733fb5e5f2a155da4ee73be135ebed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75" y="3813100"/>
            <a:ext cx="4454185" cy="274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72715"/>
            <a:ext cx="3888432" cy="2637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60" y="970015"/>
            <a:ext cx="4233007" cy="2639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79208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5. Картины </a:t>
            </a:r>
            <a:r>
              <a:rPr lang="ru-RU" sz="2800" b="1" dirty="0">
                <a:solidFill>
                  <a:srgbClr val="C00000"/>
                </a:solidFill>
              </a:rPr>
              <a:t>к стихотворению «Зима!..» </a:t>
            </a: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Какая </a:t>
            </a:r>
            <a:r>
              <a:rPr lang="ru-RU" sz="2800" b="1" dirty="0">
                <a:solidFill>
                  <a:srgbClr val="C00000"/>
                </a:solidFill>
              </a:rPr>
              <a:t>картина лишняя?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78368"/>
            <a:ext cx="432048" cy="8533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в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803723" y="3813100"/>
            <a:ext cx="416349" cy="6960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000" b="1" dirty="0" smtClean="0"/>
              <a:t>о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23528" y="3696328"/>
            <a:ext cx="504056" cy="812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b="1" dirty="0" smtClean="0"/>
              <a:t>к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932041" y="1048657"/>
            <a:ext cx="432048" cy="5801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b="1" dirty="0" smtClean="0"/>
              <a:t>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78757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440191" y="445939"/>
            <a:ext cx="8229600" cy="1481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dirty="0" smtClean="0"/>
              <a:t>Проверка </a:t>
            </a:r>
          </a:p>
        </p:txBody>
      </p:sp>
      <p:pic>
        <p:nvPicPr>
          <p:cNvPr id="1027" name="Picture 3" descr="C:\Users\fynjy\Downloads\0_8f5d9_281b9a29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11152"/>
            <a:ext cx="4320480" cy="446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21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124744"/>
            <a:ext cx="7704856" cy="113813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1. Лишний герой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372200" y="2492896"/>
            <a:ext cx="2376264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о</a:t>
            </a:r>
          </a:p>
          <a:p>
            <a:pPr marL="0" indent="0">
              <a:buFont typeface="Arial" pitchFamily="34" charset="0"/>
              <a:buNone/>
            </a:pPr>
            <a:r>
              <a:rPr lang="ru-RU" sz="4400" dirty="0" err="1" smtClean="0"/>
              <a:t>Балда</a:t>
            </a:r>
            <a:endParaRPr lang="ru-RU" sz="44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275856" y="2492896"/>
            <a:ext cx="2708595" cy="23762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с</a:t>
            </a:r>
          </a:p>
          <a:p>
            <a:pPr marL="0" indent="0">
              <a:buFont typeface="Arial" pitchFamily="34" charset="0"/>
              <a:buNone/>
            </a:pPr>
            <a:r>
              <a:rPr lang="ru-RU" sz="4400" dirty="0" smtClean="0"/>
              <a:t>дворовый мальчик</a:t>
            </a:r>
            <a:endParaRPr lang="ru-RU" sz="44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83568" y="2564904"/>
            <a:ext cx="2376264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г</a:t>
            </a:r>
          </a:p>
          <a:p>
            <a:pPr marL="0" indent="0">
              <a:buNone/>
            </a:pPr>
            <a:r>
              <a:rPr lang="ru-RU" sz="4400" dirty="0" smtClean="0"/>
              <a:t>Царь </a:t>
            </a:r>
            <a:r>
              <a:rPr lang="ru-RU" sz="4400" dirty="0" err="1" smtClean="0"/>
              <a:t>Салтан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1588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685339"/>
            <a:ext cx="7272809" cy="195530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</a:rPr>
              <a:t>2. Группы произведений </a:t>
            </a:r>
            <a:r>
              <a:rPr lang="ru-RU" sz="3200" dirty="0">
                <a:solidFill>
                  <a:srgbClr val="C00000"/>
                </a:solidFill>
              </a:rPr>
              <a:t>Пушкина, </a:t>
            </a:r>
            <a:r>
              <a:rPr lang="ru-RU" sz="3200" dirty="0" smtClean="0">
                <a:solidFill>
                  <a:srgbClr val="C00000"/>
                </a:solidFill>
              </a:rPr>
              <a:t>из учебника.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300192" y="2636912"/>
            <a:ext cx="2232248" cy="23762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е</a:t>
            </a:r>
          </a:p>
          <a:p>
            <a:pPr marL="0" indent="0">
              <a:buNone/>
            </a:pPr>
            <a:r>
              <a:rPr lang="ru-RU" sz="4400" dirty="0"/>
              <a:t>стихи</a:t>
            </a:r>
          </a:p>
          <a:p>
            <a:pPr marL="0" indent="0">
              <a:buNone/>
            </a:pPr>
            <a:r>
              <a:rPr lang="ru-RU" sz="4400" dirty="0"/>
              <a:t>и</a:t>
            </a:r>
          </a:p>
          <a:p>
            <a:pPr marL="0" indent="0">
              <a:buNone/>
            </a:pPr>
            <a:r>
              <a:rPr lang="ru-RU" sz="4400" smtClean="0"/>
              <a:t>басни</a:t>
            </a:r>
            <a:endParaRPr lang="ru-RU" sz="44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275856" y="2636912"/>
            <a:ext cx="2376264" cy="23762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ц</a:t>
            </a:r>
          </a:p>
          <a:p>
            <a:pPr marL="0" indent="0">
              <a:buNone/>
            </a:pPr>
            <a:r>
              <a:rPr lang="ru-RU" sz="4400" dirty="0"/>
              <a:t>стихи</a:t>
            </a:r>
          </a:p>
          <a:p>
            <a:pPr marL="0" indent="0">
              <a:buNone/>
            </a:pPr>
            <a:r>
              <a:rPr lang="ru-RU" sz="4400" dirty="0"/>
              <a:t>и</a:t>
            </a:r>
          </a:p>
          <a:p>
            <a:pPr marL="0" indent="0">
              <a:buNone/>
            </a:pPr>
            <a:r>
              <a:rPr lang="ru-RU" sz="4400" dirty="0" smtClean="0"/>
              <a:t>рассказы</a:t>
            </a:r>
            <a:endParaRPr lang="ru-RU" sz="44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11560" y="2708920"/>
            <a:ext cx="2160240" cy="23762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а</a:t>
            </a:r>
          </a:p>
          <a:p>
            <a:pPr marL="0" indent="0">
              <a:buNone/>
            </a:pPr>
            <a:r>
              <a:rPr lang="ru-RU" sz="4400" dirty="0"/>
              <a:t>стихи</a:t>
            </a:r>
          </a:p>
          <a:p>
            <a:pPr marL="0" indent="0">
              <a:buNone/>
            </a:pPr>
            <a:r>
              <a:rPr lang="ru-RU" sz="4400" dirty="0"/>
              <a:t>и</a:t>
            </a:r>
          </a:p>
          <a:p>
            <a:pPr marL="0" indent="0">
              <a:buNone/>
            </a:pPr>
            <a:r>
              <a:rPr lang="ru-RU" sz="4400" dirty="0" smtClean="0"/>
              <a:t>сказки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1775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1830" y="908720"/>
            <a:ext cx="7848872" cy="113813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3</a:t>
            </a:r>
            <a:r>
              <a:rPr lang="ru-RU" dirty="0">
                <a:solidFill>
                  <a:srgbClr val="C00000"/>
                </a:solidFill>
              </a:rPr>
              <a:t>. </a:t>
            </a:r>
            <a:r>
              <a:rPr lang="ru-RU" dirty="0" smtClean="0">
                <a:solidFill>
                  <a:srgbClr val="C00000"/>
                </a:solidFill>
              </a:rPr>
              <a:t>Сказки Пушкина относятся к группам ...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9655" y="2420888"/>
            <a:ext cx="2848209" cy="2747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к</a:t>
            </a:r>
          </a:p>
          <a:p>
            <a:pPr marL="0" indent="0" algn="ctr">
              <a:buNone/>
            </a:pPr>
            <a:r>
              <a:rPr lang="ru-RU" sz="4400" dirty="0" smtClean="0"/>
              <a:t>авторская</a:t>
            </a:r>
            <a:endParaRPr lang="ru-RU" sz="44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988371" y="2420888"/>
            <a:ext cx="3154738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з</a:t>
            </a:r>
          </a:p>
          <a:p>
            <a:pPr marL="0" indent="0">
              <a:buFont typeface="Arial" pitchFamily="34" charset="0"/>
              <a:buNone/>
            </a:pPr>
            <a:r>
              <a:rPr lang="ru-RU" sz="4400" dirty="0" smtClean="0"/>
              <a:t>волшебная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347864" y="2381137"/>
            <a:ext cx="2376264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у</a:t>
            </a:r>
          </a:p>
          <a:p>
            <a:pPr marL="0" indent="0">
              <a:buFont typeface="Arial" pitchFamily="34" charset="0"/>
              <a:buNone/>
            </a:pPr>
            <a:r>
              <a:rPr lang="ru-RU" sz="4400" dirty="0" smtClean="0"/>
              <a:t>бытовая</a:t>
            </a:r>
          </a:p>
        </p:txBody>
      </p:sp>
    </p:spTree>
    <p:extLst>
      <p:ext uri="{BB962C8B-B14F-4D97-AF65-F5344CB8AC3E}">
        <p14:creationId xmlns:p14="http://schemas.microsoft.com/office/powerpoint/2010/main" val="321775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836712"/>
            <a:ext cx="8208912" cy="115212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C00000"/>
                </a:solidFill>
              </a:rPr>
              <a:t>4. </a:t>
            </a:r>
            <a:r>
              <a:rPr lang="ru-RU" dirty="0" smtClean="0">
                <a:solidFill>
                  <a:srgbClr val="C00000"/>
                </a:solidFill>
              </a:rPr>
              <a:t>Отличие текстов Пушкина </a:t>
            </a:r>
            <a:r>
              <a:rPr lang="ru-RU" dirty="0">
                <a:solidFill>
                  <a:srgbClr val="C00000"/>
                </a:solidFill>
              </a:rPr>
              <a:t>от современных </a:t>
            </a:r>
            <a:r>
              <a:rPr lang="ru-RU" dirty="0" smtClean="0">
                <a:solidFill>
                  <a:srgbClr val="C00000"/>
                </a:solidFill>
              </a:rPr>
              <a:t>в том, что там ...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372200" y="2348880"/>
            <a:ext cx="2771800" cy="23762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ч</a:t>
            </a:r>
          </a:p>
          <a:p>
            <a:pPr marL="0" indent="0">
              <a:buNone/>
            </a:pPr>
            <a:r>
              <a:rPr lang="ru-RU" sz="4400" dirty="0"/>
              <a:t>много </a:t>
            </a:r>
            <a:r>
              <a:rPr lang="ru-RU" sz="4400" dirty="0" smtClean="0"/>
              <a:t>длинных </a:t>
            </a:r>
            <a:r>
              <a:rPr lang="ru-RU" sz="4400" dirty="0"/>
              <a:t>слов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635896" y="2348880"/>
            <a:ext cx="2736304" cy="23762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м</a:t>
            </a:r>
          </a:p>
          <a:p>
            <a:pPr marL="0" indent="0">
              <a:buNone/>
            </a:pPr>
            <a:r>
              <a:rPr lang="ru-RU" sz="4400" dirty="0"/>
              <a:t>много </a:t>
            </a:r>
            <a:r>
              <a:rPr lang="ru-RU" sz="4400" dirty="0" smtClean="0"/>
              <a:t>красивых </a:t>
            </a:r>
            <a:r>
              <a:rPr lang="ru-RU" sz="4400" dirty="0"/>
              <a:t>слов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39552" y="2204864"/>
            <a:ext cx="3096344" cy="2952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а</a:t>
            </a:r>
          </a:p>
          <a:p>
            <a:pPr marL="0" indent="0">
              <a:buFont typeface="Arial" pitchFamily="34" charset="0"/>
              <a:buNone/>
            </a:pPr>
            <a:r>
              <a:rPr lang="ru-RU" sz="4000" dirty="0" smtClean="0"/>
              <a:t>много устаревших слов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1775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656" y="3814137"/>
            <a:ext cx="4004816" cy="278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http://cdn.bolshoyvopros.ru/files/users/images/87/33/8733fb5e5f2a155da4ee73be135ebed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75" y="3813100"/>
            <a:ext cx="4454185" cy="274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72715"/>
            <a:ext cx="3888432" cy="2637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60" y="970015"/>
            <a:ext cx="4233007" cy="2639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79208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5. Картины </a:t>
            </a:r>
            <a:r>
              <a:rPr lang="ru-RU" sz="2800" b="1" dirty="0">
                <a:solidFill>
                  <a:srgbClr val="C00000"/>
                </a:solidFill>
              </a:rPr>
              <a:t>к стихотворению «Зима!..» </a:t>
            </a: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Какая </a:t>
            </a:r>
            <a:r>
              <a:rPr lang="ru-RU" sz="2800" b="1" dirty="0">
                <a:solidFill>
                  <a:srgbClr val="C00000"/>
                </a:solidFill>
              </a:rPr>
              <a:t>картина лишняя?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78368"/>
            <a:ext cx="432048" cy="8533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в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803723" y="3813100"/>
            <a:ext cx="416349" cy="6960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000" b="1" dirty="0" smtClean="0"/>
              <a:t>о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23528" y="3696328"/>
            <a:ext cx="1008112" cy="812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b="1" dirty="0" smtClean="0"/>
              <a:t>  к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932041" y="1048657"/>
            <a:ext cx="432048" cy="5801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b="1" dirty="0" smtClean="0"/>
              <a:t>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21775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426" y="2555776"/>
            <a:ext cx="8229600" cy="106957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сказка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260649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Буквы верных ответов     </a:t>
            </a:r>
            <a:r>
              <a:rPr lang="ru-RU" sz="6000" dirty="0" smtClean="0">
                <a:solidFill>
                  <a:srgbClr val="C00000"/>
                </a:solidFill>
              </a:rPr>
              <a:t>с а к з а к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6424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Какое слово можно составить из букв ответа?</a:t>
            </a: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49249" y="4221088"/>
            <a:ext cx="3436028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7030A0"/>
                </a:solidFill>
              </a:rPr>
              <a:t>Оценим работы</a:t>
            </a:r>
            <a:endParaRPr lang="ru-RU" sz="6000" dirty="0">
              <a:solidFill>
                <a:srgbClr val="7030A0"/>
              </a:solidFill>
            </a:endParaRPr>
          </a:p>
        </p:txBody>
      </p:sp>
      <p:pic>
        <p:nvPicPr>
          <p:cNvPr id="9" name="Picture 2" descr="D:\эля\ЭЛЯ\ПЕДАГОГ-4  2011-12\КАРТИНКИ\УРОКИ\смайлы светофор\Снимо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224" y="4152186"/>
            <a:ext cx="3268638" cy="78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94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ero4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2128</TotalTime>
  <Words>220</Words>
  <Application>Microsoft Office PowerPoint</Application>
  <PresentationFormat>Экран (4:3)</PresentationFormat>
  <Paragraphs>71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pero4</vt:lpstr>
      <vt:lpstr>Тема Office</vt:lpstr>
      <vt:lpstr>Базовая</vt:lpstr>
      <vt:lpstr>А. С. Пушкин «Сказка о рыбаке и рыбке»</vt:lpstr>
      <vt:lpstr>5. Картины к стихотворению «Зима!..»  Какая картина лишняя? </vt:lpstr>
      <vt:lpstr>Презентация PowerPoint</vt:lpstr>
      <vt:lpstr>1. Лишний герой</vt:lpstr>
      <vt:lpstr>2. Группы произведений Пушкина, из учебника. </vt:lpstr>
      <vt:lpstr>3. Сказки Пушкина относятся к группам ...</vt:lpstr>
      <vt:lpstr>4. Отличие текстов Пушкина от современных в том, что там ... </vt:lpstr>
      <vt:lpstr>5. Картины к стихотворению «Зима!..»  Какая картина лишняя? </vt:lpstr>
      <vt:lpstr>Презентация PowerPoint</vt:lpstr>
      <vt:lpstr>Физминутка</vt:lpstr>
      <vt:lpstr>Презентация PowerPoint</vt:lpstr>
      <vt:lpstr>Презентация PowerPoint</vt:lpstr>
      <vt:lpstr>В презентации использованы изображения из сети Интернет </vt:lpstr>
    </vt:vector>
  </TitlesOfParts>
  <Company>WareZ Provider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----</dc:creator>
  <cp:lastModifiedBy>Эля</cp:lastModifiedBy>
  <cp:revision>88</cp:revision>
  <dcterms:created xsi:type="dcterms:W3CDTF">2011-11-09T19:40:31Z</dcterms:created>
  <dcterms:modified xsi:type="dcterms:W3CDTF">2022-11-12T11:12:51Z</dcterms:modified>
</cp:coreProperties>
</file>