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5" r:id="rId4"/>
    <p:sldId id="268" r:id="rId5"/>
    <p:sldId id="267" r:id="rId6"/>
    <p:sldId id="271" r:id="rId7"/>
    <p:sldId id="275" r:id="rId8"/>
    <p:sldId id="262" r:id="rId9"/>
    <p:sldId id="272" r:id="rId10"/>
    <p:sldId id="270" r:id="rId11"/>
    <p:sldId id="269" r:id="rId12"/>
    <p:sldId id="273" r:id="rId13"/>
    <p:sldId id="276" r:id="rId14"/>
    <p:sldId id="263" r:id="rId15"/>
    <p:sldId id="261" r:id="rId16"/>
    <p:sldId id="274" r:id="rId17"/>
    <p:sldId id="25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96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4348" y="142852"/>
            <a:ext cx="8429652" cy="257177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Пособие «Слушать интересно»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				    </a:t>
            </a:r>
            <a:r>
              <a:rPr lang="ru-RU" sz="3200" dirty="0" smtClean="0">
                <a:solidFill>
                  <a:schemeClr val="tx1"/>
                </a:solidFill>
                <a:effectLst/>
              </a:rPr>
              <a:t>автор -  </a:t>
            </a:r>
            <a:r>
              <a:rPr lang="ru-RU" sz="3200" dirty="0" smtClean="0"/>
              <a:t>сурдопедагог  			            Сухова Ольга Александровна</a:t>
            </a:r>
            <a:endParaRPr lang="ru-RU" dirty="0"/>
          </a:p>
        </p:txBody>
      </p:sp>
      <p:pic>
        <p:nvPicPr>
          <p:cNvPr id="4" name="Содержимое 3" descr="https://detiport.ru/image/catalog/suhova-slushat-interesno.jpg"/>
          <p:cNvPicPr>
            <a:picLocks noGrp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2571744"/>
            <a:ext cx="35719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C:\Users\User\Desktop\IMG_20210922_0946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714356"/>
            <a:ext cx="6858016" cy="5214974"/>
          </a:xfrm>
          <a:prstGeom prst="rect">
            <a:avLst/>
          </a:prstGeom>
          <a:noFill/>
        </p:spPr>
      </p:pic>
      <p:pic>
        <p:nvPicPr>
          <p:cNvPr id="4117" name="Picture 21" descr="C:\Users\User\Desktop\IMG_20210922_0918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89086" y="-11644418"/>
            <a:ext cx="5881590" cy="2971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IMG_20210921_0942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1857356" y="642918"/>
            <a:ext cx="6429420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https://apf.mail.ru/cgi-bin/readmsg?id=16324603651920739043;0;2&amp;exif=1&amp;af_preview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C:\Users\User\Downloads\IMG_20210924_1147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42852"/>
            <a:ext cx="5572164" cy="2714644"/>
          </a:xfrm>
          <a:prstGeom prst="rect">
            <a:avLst/>
          </a:prstGeom>
          <a:noFill/>
        </p:spPr>
      </p:pic>
      <p:pic>
        <p:nvPicPr>
          <p:cNvPr id="1028" name="Picture 4" descr="C:\Users\User\Downloads\IMG_20210924_1148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2928934"/>
            <a:ext cx="5500726" cy="371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IMG_20210924_2327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214290"/>
            <a:ext cx="3429024" cy="2714644"/>
          </a:xfrm>
          <a:prstGeom prst="rect">
            <a:avLst/>
          </a:prstGeom>
          <a:noFill/>
        </p:spPr>
      </p:pic>
      <p:pic>
        <p:nvPicPr>
          <p:cNvPr id="2051" name="Picture 3" descr="C:\Users\User\Downloads\IMG_20210924_2326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214290"/>
            <a:ext cx="3429024" cy="2714644"/>
          </a:xfrm>
          <a:prstGeom prst="rect">
            <a:avLst/>
          </a:prstGeom>
          <a:noFill/>
        </p:spPr>
      </p:pic>
      <p:pic>
        <p:nvPicPr>
          <p:cNvPr id="2052" name="Picture 4" descr="C:\Users\User\Downloads\IMG_20210924_2326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3429000"/>
            <a:ext cx="4143404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 descr="https://apf.mail.ru/cgi-bin/readmsg?id=16321995240276565208;0;5&amp;exif=1&amp;full=1&amp;x-email=evgeniya0927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User\Downloads\IMG_20210924_1151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428604"/>
            <a:ext cx="7500990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AppData\Local\Temp\Rar$DRa1644.7686\IMG_20210921_0918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1571604" y="714356"/>
            <a:ext cx="7143800" cy="5286388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ownloads\IMG_20210924_1155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500042"/>
            <a:ext cx="7072362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14480" y="2928934"/>
            <a:ext cx="40005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8" fontAlgn="base">
              <a:spcBef>
                <a:spcPct val="0"/>
              </a:spcBef>
              <a:spcAft>
                <a:spcPct val="0"/>
              </a:spcAf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https://pbs.twimg.com/media/EbGebVZWoAA8cg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81632" y="285728"/>
            <a:ext cx="3962368" cy="3286148"/>
          </a:xfrm>
          <a:prstGeom prst="rect">
            <a:avLst/>
          </a:prstGeom>
          <a:noFill/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285852" y="1785926"/>
            <a:ext cx="40004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3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@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slushat_interesno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Screenshot_20210923-131450.png"/>
          <p:cNvPicPr>
            <a:picLocks noChangeAspect="1" noChangeArrowheads="1"/>
          </p:cNvPicPr>
          <p:nvPr/>
        </p:nvPicPr>
        <p:blipFill>
          <a:blip r:embed="rId2" cstate="email"/>
          <a:srcRect r="-1"/>
          <a:stretch>
            <a:fillRect/>
          </a:stretch>
        </p:blipFill>
        <p:spPr bwMode="auto">
          <a:xfrm>
            <a:off x="1643042" y="1071546"/>
            <a:ext cx="7000924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Screenshot_20210919-22361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1214422"/>
            <a:ext cx="6357982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C:\Users\User\Desktop\IMG_20210922_0946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714356"/>
            <a:ext cx="6858016" cy="5214974"/>
          </a:xfrm>
          <a:prstGeom prst="rect">
            <a:avLst/>
          </a:prstGeom>
          <a:noFill/>
        </p:spPr>
      </p:pic>
      <p:pic>
        <p:nvPicPr>
          <p:cNvPr id="4117" name="Picture 21" descr="C:\Users\User\Desktop\IMG_20210922_0918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89086" y="-11644418"/>
            <a:ext cx="5881590" cy="2971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 descr="https://apf.mail.ru/cgi-bin/readmsg?id=16324591671927977090;0;2&amp;exif=1&amp;af_preview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3" name="Picture 3" descr="C:\Documents and Settings\user1\Мои документы\IMG_20210924_1141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714356"/>
            <a:ext cx="6810284" cy="5357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571480"/>
            <a:ext cx="657229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IMG_20210924_233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714356"/>
            <a:ext cx="7000924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AppData\Local\Temp\Rar$DRa1644.24114\IMG_20210921_0929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42852"/>
            <a:ext cx="3643338" cy="3000396"/>
          </a:xfrm>
          <a:prstGeom prst="rect">
            <a:avLst/>
          </a:prstGeom>
          <a:noFill/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2571744"/>
            <a:ext cx="500066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214290"/>
            <a:ext cx="450059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4071942"/>
            <a:ext cx="685804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427</TotalTime>
  <Words>8</Words>
  <Application>Microsoft Office PowerPoint</Application>
  <PresentationFormat>Экран (4:3)</PresentationFormat>
  <Paragraphs>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    Пособие «Слушать интересно»         автор -  сурдопедагог                 Сухова Ольга Александровна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Пособие «Слушать интересно»    сурдопедагог    Сухова Ольга Александровна</dc:title>
  <dc:creator>User</dc:creator>
  <cp:lastModifiedBy>User</cp:lastModifiedBy>
  <cp:revision>50</cp:revision>
  <dcterms:created xsi:type="dcterms:W3CDTF">2021-09-19T13:02:57Z</dcterms:created>
  <dcterms:modified xsi:type="dcterms:W3CDTF">2022-11-12T10:04:28Z</dcterms:modified>
</cp:coreProperties>
</file>