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6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7CC54-2F44-4A2C-9CE7-AE0D03720BA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5AE6CB8-23AC-4E12-AAC7-D9517980B590}">
      <dgm:prSet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C0214A1-5FCB-4FE6-848C-4FCB9E3768AD}" type="parTrans" cxnId="{EDF5F865-0D53-4A8B-B720-C7479DD172EC}">
      <dgm:prSet/>
      <dgm:spPr/>
      <dgm:t>
        <a:bodyPr/>
        <a:lstStyle/>
        <a:p>
          <a:endParaRPr lang="ru-RU"/>
        </a:p>
      </dgm:t>
    </dgm:pt>
    <dgm:pt modelId="{62E3232E-4F00-4CB1-ACF9-8B2BD85A06BF}" type="sibTrans" cxnId="{EDF5F865-0D53-4A8B-B720-C7479DD172EC}">
      <dgm:prSet/>
      <dgm:spPr/>
      <dgm:t>
        <a:bodyPr/>
        <a:lstStyle/>
        <a:p>
          <a:endParaRPr lang="ru-RU"/>
        </a:p>
      </dgm:t>
    </dgm:pt>
    <dgm:pt modelId="{E3594BE4-ECCE-4C42-B710-9D6C4622058B}">
      <dgm:prSet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6A4E0F4-3DA4-4497-A3DA-6797C86E2873}" type="parTrans" cxnId="{4F22502D-66AF-4569-A983-D8D0E7FB264F}">
      <dgm:prSet/>
      <dgm:spPr/>
      <dgm:t>
        <a:bodyPr/>
        <a:lstStyle/>
        <a:p>
          <a:endParaRPr lang="ru-RU"/>
        </a:p>
      </dgm:t>
    </dgm:pt>
    <dgm:pt modelId="{DD47FEF4-9010-46B9-B553-B6F774021195}" type="sibTrans" cxnId="{4F22502D-66AF-4569-A983-D8D0E7FB264F}">
      <dgm:prSet/>
      <dgm:spPr/>
      <dgm:t>
        <a:bodyPr/>
        <a:lstStyle/>
        <a:p>
          <a:endParaRPr lang="ru-RU"/>
        </a:p>
      </dgm:t>
    </dgm:pt>
    <dgm:pt modelId="{787D2C4A-CA01-4736-A1BE-BA38F379F68F}">
      <dgm:prSet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19E4549-CE19-4F75-847A-603E02D5E0C3}" type="parTrans" cxnId="{C4DF034F-81A9-452E-B0BC-AAE1A79C4B13}">
      <dgm:prSet/>
      <dgm:spPr/>
      <dgm:t>
        <a:bodyPr/>
        <a:lstStyle/>
        <a:p>
          <a:endParaRPr lang="ru-RU"/>
        </a:p>
      </dgm:t>
    </dgm:pt>
    <dgm:pt modelId="{C78C2CA7-40A0-497E-9F10-02333953D1E0}" type="sibTrans" cxnId="{C4DF034F-81A9-452E-B0BC-AAE1A79C4B13}">
      <dgm:prSet/>
      <dgm:spPr/>
      <dgm:t>
        <a:bodyPr/>
        <a:lstStyle/>
        <a:p>
          <a:endParaRPr lang="ru-RU"/>
        </a:p>
      </dgm:t>
    </dgm:pt>
    <dgm:pt modelId="{4619AB07-71B2-4A88-82BF-3A6CFC0CB8BB}">
      <dgm:prSet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25652E7-6E27-40FB-B292-B2F728A05C9F}" type="parTrans" cxnId="{84918A1A-F69C-44E5-BC35-B8C9185A06F3}">
      <dgm:prSet/>
      <dgm:spPr/>
      <dgm:t>
        <a:bodyPr/>
        <a:lstStyle/>
        <a:p>
          <a:endParaRPr lang="ru-RU"/>
        </a:p>
      </dgm:t>
    </dgm:pt>
    <dgm:pt modelId="{3DE5FB7F-8FF4-4F3A-BB0A-1B46536AFF0B}" type="sibTrans" cxnId="{84918A1A-F69C-44E5-BC35-B8C9185A06F3}">
      <dgm:prSet/>
      <dgm:spPr/>
      <dgm:t>
        <a:bodyPr/>
        <a:lstStyle/>
        <a:p>
          <a:endParaRPr lang="ru-RU"/>
        </a:p>
      </dgm:t>
    </dgm:pt>
    <dgm:pt modelId="{A42304BC-A342-4A1B-BA16-BDCF5AB0402C}">
      <dgm:prSet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FF85A6C-F807-4FF1-94B6-A5912E3190B8}" type="parTrans" cxnId="{BF984CA0-BD21-46A2-A3A3-F4744FE68EA0}">
      <dgm:prSet/>
      <dgm:spPr/>
      <dgm:t>
        <a:bodyPr/>
        <a:lstStyle/>
        <a:p>
          <a:endParaRPr lang="ru-RU"/>
        </a:p>
      </dgm:t>
    </dgm:pt>
    <dgm:pt modelId="{463F4A70-36EF-426D-9570-4F431951F00B}" type="sibTrans" cxnId="{BF984CA0-BD21-46A2-A3A3-F4744FE68EA0}">
      <dgm:prSet/>
      <dgm:spPr/>
      <dgm:t>
        <a:bodyPr/>
        <a:lstStyle/>
        <a:p>
          <a:endParaRPr lang="ru-RU"/>
        </a:p>
      </dgm:t>
    </dgm:pt>
    <dgm:pt modelId="{138DA233-64F2-42CC-9FD3-7CCD40D2E8FA}" type="pres">
      <dgm:prSet presAssocID="{A397CC54-2F44-4A2C-9CE7-AE0D03720BA6}" presName="Name0" presStyleCnt="0">
        <dgm:presLayoutVars>
          <dgm:dir/>
          <dgm:resizeHandles val="exact"/>
        </dgm:presLayoutVars>
      </dgm:prSet>
      <dgm:spPr/>
    </dgm:pt>
    <dgm:pt modelId="{0436CA15-81C0-43E6-B5C3-288790653691}" type="pres">
      <dgm:prSet presAssocID="{787D2C4A-CA01-4736-A1BE-BA38F379F68F}" presName="node" presStyleLbl="node1" presStyleIdx="0" presStyleCnt="5" custScaleY="198429">
        <dgm:presLayoutVars>
          <dgm:bulletEnabled val="1"/>
        </dgm:presLayoutVars>
      </dgm:prSet>
      <dgm:spPr/>
    </dgm:pt>
    <dgm:pt modelId="{960515EE-A3A0-4F02-B260-CA8052EE699B}" type="pres">
      <dgm:prSet presAssocID="{C78C2CA7-40A0-497E-9F10-02333953D1E0}" presName="sibTrans" presStyleLbl="sibTrans2D1" presStyleIdx="0" presStyleCnt="4"/>
      <dgm:spPr/>
    </dgm:pt>
    <dgm:pt modelId="{FDEC7BCF-DC7E-45B6-A4F5-D7FD4BC0D74D}" type="pres">
      <dgm:prSet presAssocID="{C78C2CA7-40A0-497E-9F10-02333953D1E0}" presName="connectorText" presStyleLbl="sibTrans2D1" presStyleIdx="0" presStyleCnt="4"/>
      <dgm:spPr/>
    </dgm:pt>
    <dgm:pt modelId="{914A6AA0-8A25-4861-AACE-993612F0EFBD}" type="pres">
      <dgm:prSet presAssocID="{85AE6CB8-23AC-4E12-AAC7-D9517980B590}" presName="node" presStyleLbl="node1" presStyleIdx="1" presStyleCnt="5" custScaleY="195654" custLinFactNeighborX="0">
        <dgm:presLayoutVars>
          <dgm:bulletEnabled val="1"/>
        </dgm:presLayoutVars>
      </dgm:prSet>
      <dgm:spPr/>
    </dgm:pt>
    <dgm:pt modelId="{821C1708-427D-401A-BA65-271E45C9BB65}" type="pres">
      <dgm:prSet presAssocID="{62E3232E-4F00-4CB1-ACF9-8B2BD85A06BF}" presName="sibTrans" presStyleLbl="sibTrans2D1" presStyleIdx="1" presStyleCnt="4"/>
      <dgm:spPr/>
    </dgm:pt>
    <dgm:pt modelId="{2CD2BBA8-2417-4873-BB1A-7ABD4308640C}" type="pres">
      <dgm:prSet presAssocID="{62E3232E-4F00-4CB1-ACF9-8B2BD85A06BF}" presName="connectorText" presStyleLbl="sibTrans2D1" presStyleIdx="1" presStyleCnt="4"/>
      <dgm:spPr/>
    </dgm:pt>
    <dgm:pt modelId="{B29E4063-ECAA-4C27-A9B8-3B8FC05CB4B3}" type="pres">
      <dgm:prSet presAssocID="{E3594BE4-ECCE-4C42-B710-9D6C4622058B}" presName="node" presStyleLbl="node1" presStyleIdx="2" presStyleCnt="5" custScaleY="201204" custLinFactNeighborX="0" custLinFactNeighborY="-1387">
        <dgm:presLayoutVars>
          <dgm:bulletEnabled val="1"/>
        </dgm:presLayoutVars>
      </dgm:prSet>
      <dgm:spPr/>
    </dgm:pt>
    <dgm:pt modelId="{019A09DB-76AF-41EA-9944-83F61F2529DE}" type="pres">
      <dgm:prSet presAssocID="{DD47FEF4-9010-46B9-B553-B6F774021195}" presName="sibTrans" presStyleLbl="sibTrans2D1" presStyleIdx="2" presStyleCnt="4"/>
      <dgm:spPr/>
    </dgm:pt>
    <dgm:pt modelId="{78192E91-9956-4DD9-9C84-871825B1BB37}" type="pres">
      <dgm:prSet presAssocID="{DD47FEF4-9010-46B9-B553-B6F774021195}" presName="connectorText" presStyleLbl="sibTrans2D1" presStyleIdx="2" presStyleCnt="4"/>
      <dgm:spPr/>
    </dgm:pt>
    <dgm:pt modelId="{38B42A0D-A963-4F4E-847B-50D2F0209DA0}" type="pres">
      <dgm:prSet presAssocID="{4619AB07-71B2-4A88-82BF-3A6CFC0CB8BB}" presName="node" presStyleLbl="node1" presStyleIdx="3" presStyleCnt="5" custScaleY="201205" custLinFactNeighborX="16652" custLinFactNeighborY="6938">
        <dgm:presLayoutVars>
          <dgm:bulletEnabled val="1"/>
        </dgm:presLayoutVars>
      </dgm:prSet>
      <dgm:spPr/>
    </dgm:pt>
    <dgm:pt modelId="{803E26C8-363C-4C14-85C5-4B92E83E8B40}" type="pres">
      <dgm:prSet presAssocID="{3DE5FB7F-8FF4-4F3A-BB0A-1B46536AFF0B}" presName="sibTrans" presStyleLbl="sibTrans2D1" presStyleIdx="3" presStyleCnt="4"/>
      <dgm:spPr/>
    </dgm:pt>
    <dgm:pt modelId="{B1C0077B-D0A1-4503-8F23-A149906BFA54}" type="pres">
      <dgm:prSet presAssocID="{3DE5FB7F-8FF4-4F3A-BB0A-1B46536AFF0B}" presName="connectorText" presStyleLbl="sibTrans2D1" presStyleIdx="3" presStyleCnt="4"/>
      <dgm:spPr/>
    </dgm:pt>
    <dgm:pt modelId="{8F1DD61A-5B41-4127-A963-4A0E272B3FDA}" type="pres">
      <dgm:prSet presAssocID="{A42304BC-A342-4A1B-BA16-BDCF5AB0402C}" presName="node" presStyleLbl="node1" presStyleIdx="4" presStyleCnt="5" custScaleY="203980">
        <dgm:presLayoutVars>
          <dgm:bulletEnabled val="1"/>
        </dgm:presLayoutVars>
      </dgm:prSet>
      <dgm:spPr/>
    </dgm:pt>
  </dgm:ptLst>
  <dgm:cxnLst>
    <dgm:cxn modelId="{84918A1A-F69C-44E5-BC35-B8C9185A06F3}" srcId="{A397CC54-2F44-4A2C-9CE7-AE0D03720BA6}" destId="{4619AB07-71B2-4A88-82BF-3A6CFC0CB8BB}" srcOrd="3" destOrd="0" parTransId="{025652E7-6E27-40FB-B292-B2F728A05C9F}" sibTransId="{3DE5FB7F-8FF4-4F3A-BB0A-1B46536AFF0B}"/>
    <dgm:cxn modelId="{46A37B25-BFD3-4817-A969-E901F2FDC23D}" type="presOf" srcId="{E3594BE4-ECCE-4C42-B710-9D6C4622058B}" destId="{B29E4063-ECAA-4C27-A9B8-3B8FC05CB4B3}" srcOrd="0" destOrd="0" presId="urn:microsoft.com/office/officeart/2005/8/layout/process1"/>
    <dgm:cxn modelId="{4F22502D-66AF-4569-A983-D8D0E7FB264F}" srcId="{A397CC54-2F44-4A2C-9CE7-AE0D03720BA6}" destId="{E3594BE4-ECCE-4C42-B710-9D6C4622058B}" srcOrd="2" destOrd="0" parTransId="{E6A4E0F4-3DA4-4497-A3DA-6797C86E2873}" sibTransId="{DD47FEF4-9010-46B9-B553-B6F774021195}"/>
    <dgm:cxn modelId="{88430062-B0CA-42F4-95FD-629BECE0A949}" type="presOf" srcId="{3DE5FB7F-8FF4-4F3A-BB0A-1B46536AFF0B}" destId="{B1C0077B-D0A1-4503-8F23-A149906BFA54}" srcOrd="1" destOrd="0" presId="urn:microsoft.com/office/officeart/2005/8/layout/process1"/>
    <dgm:cxn modelId="{EDF5F865-0D53-4A8B-B720-C7479DD172EC}" srcId="{A397CC54-2F44-4A2C-9CE7-AE0D03720BA6}" destId="{85AE6CB8-23AC-4E12-AAC7-D9517980B590}" srcOrd="1" destOrd="0" parTransId="{AC0214A1-5FCB-4FE6-848C-4FCB9E3768AD}" sibTransId="{62E3232E-4F00-4CB1-ACF9-8B2BD85A06BF}"/>
    <dgm:cxn modelId="{A492EB6C-7A3D-4834-BE6A-950E17FDE3ED}" type="presOf" srcId="{787D2C4A-CA01-4736-A1BE-BA38F379F68F}" destId="{0436CA15-81C0-43E6-B5C3-288790653691}" srcOrd="0" destOrd="0" presId="urn:microsoft.com/office/officeart/2005/8/layout/process1"/>
    <dgm:cxn modelId="{C8D72D6E-D630-41A1-A312-2C3A2F53E20E}" type="presOf" srcId="{C78C2CA7-40A0-497E-9F10-02333953D1E0}" destId="{FDEC7BCF-DC7E-45B6-A4F5-D7FD4BC0D74D}" srcOrd="1" destOrd="0" presId="urn:microsoft.com/office/officeart/2005/8/layout/process1"/>
    <dgm:cxn modelId="{C4DF034F-81A9-452E-B0BC-AAE1A79C4B13}" srcId="{A397CC54-2F44-4A2C-9CE7-AE0D03720BA6}" destId="{787D2C4A-CA01-4736-A1BE-BA38F379F68F}" srcOrd="0" destOrd="0" parTransId="{519E4549-CE19-4F75-847A-603E02D5E0C3}" sibTransId="{C78C2CA7-40A0-497E-9F10-02333953D1E0}"/>
    <dgm:cxn modelId="{44507570-AC8B-4FE5-8ABD-5D409896B6AC}" type="presOf" srcId="{A397CC54-2F44-4A2C-9CE7-AE0D03720BA6}" destId="{138DA233-64F2-42CC-9FD3-7CCD40D2E8FA}" srcOrd="0" destOrd="0" presId="urn:microsoft.com/office/officeart/2005/8/layout/process1"/>
    <dgm:cxn modelId="{5EFE5E80-78E6-4E5B-8533-EA7F43DB9F29}" type="presOf" srcId="{4619AB07-71B2-4A88-82BF-3A6CFC0CB8BB}" destId="{38B42A0D-A963-4F4E-847B-50D2F0209DA0}" srcOrd="0" destOrd="0" presId="urn:microsoft.com/office/officeart/2005/8/layout/process1"/>
    <dgm:cxn modelId="{67430687-CA31-40D5-82A9-38A97DD698AD}" type="presOf" srcId="{3DE5FB7F-8FF4-4F3A-BB0A-1B46536AFF0B}" destId="{803E26C8-363C-4C14-85C5-4B92E83E8B40}" srcOrd="0" destOrd="0" presId="urn:microsoft.com/office/officeart/2005/8/layout/process1"/>
    <dgm:cxn modelId="{6431098F-8AA9-4DA3-A6CD-519CE47B64DD}" type="presOf" srcId="{62E3232E-4F00-4CB1-ACF9-8B2BD85A06BF}" destId="{2CD2BBA8-2417-4873-BB1A-7ABD4308640C}" srcOrd="1" destOrd="0" presId="urn:microsoft.com/office/officeart/2005/8/layout/process1"/>
    <dgm:cxn modelId="{D201C894-7AD7-4252-A9C9-AA12D020D90A}" type="presOf" srcId="{85AE6CB8-23AC-4E12-AAC7-D9517980B590}" destId="{914A6AA0-8A25-4861-AACE-993612F0EFBD}" srcOrd="0" destOrd="0" presId="urn:microsoft.com/office/officeart/2005/8/layout/process1"/>
    <dgm:cxn modelId="{35B50197-E3C7-4EC4-937E-C99FE28523ED}" type="presOf" srcId="{A42304BC-A342-4A1B-BA16-BDCF5AB0402C}" destId="{8F1DD61A-5B41-4127-A963-4A0E272B3FDA}" srcOrd="0" destOrd="0" presId="urn:microsoft.com/office/officeart/2005/8/layout/process1"/>
    <dgm:cxn modelId="{5304219F-4930-4F64-B8E8-C5CDEE637C80}" type="presOf" srcId="{C78C2CA7-40A0-497E-9F10-02333953D1E0}" destId="{960515EE-A3A0-4F02-B260-CA8052EE699B}" srcOrd="0" destOrd="0" presId="urn:microsoft.com/office/officeart/2005/8/layout/process1"/>
    <dgm:cxn modelId="{BF984CA0-BD21-46A2-A3A3-F4744FE68EA0}" srcId="{A397CC54-2F44-4A2C-9CE7-AE0D03720BA6}" destId="{A42304BC-A342-4A1B-BA16-BDCF5AB0402C}" srcOrd="4" destOrd="0" parTransId="{5FF85A6C-F807-4FF1-94B6-A5912E3190B8}" sibTransId="{463F4A70-36EF-426D-9570-4F431951F00B}"/>
    <dgm:cxn modelId="{83CCF3C4-994B-44FA-94A9-7C90FFAE2334}" type="presOf" srcId="{DD47FEF4-9010-46B9-B553-B6F774021195}" destId="{78192E91-9956-4DD9-9C84-871825B1BB37}" srcOrd="1" destOrd="0" presId="urn:microsoft.com/office/officeart/2005/8/layout/process1"/>
    <dgm:cxn modelId="{9971D2CB-891B-40B0-950B-ABA5E3955F8A}" type="presOf" srcId="{DD47FEF4-9010-46B9-B553-B6F774021195}" destId="{019A09DB-76AF-41EA-9944-83F61F2529DE}" srcOrd="0" destOrd="0" presId="urn:microsoft.com/office/officeart/2005/8/layout/process1"/>
    <dgm:cxn modelId="{DB781BF4-D063-4EEB-AA60-7BECE6AF62E8}" type="presOf" srcId="{62E3232E-4F00-4CB1-ACF9-8B2BD85A06BF}" destId="{821C1708-427D-401A-BA65-271E45C9BB65}" srcOrd="0" destOrd="0" presId="urn:microsoft.com/office/officeart/2005/8/layout/process1"/>
    <dgm:cxn modelId="{F682E8D6-2DE5-4AEE-AFB8-40649B0071A0}" type="presParOf" srcId="{138DA233-64F2-42CC-9FD3-7CCD40D2E8FA}" destId="{0436CA15-81C0-43E6-B5C3-288790653691}" srcOrd="0" destOrd="0" presId="urn:microsoft.com/office/officeart/2005/8/layout/process1"/>
    <dgm:cxn modelId="{1744BE07-7D5D-4480-A587-9D2B227681A2}" type="presParOf" srcId="{138DA233-64F2-42CC-9FD3-7CCD40D2E8FA}" destId="{960515EE-A3A0-4F02-B260-CA8052EE699B}" srcOrd="1" destOrd="0" presId="urn:microsoft.com/office/officeart/2005/8/layout/process1"/>
    <dgm:cxn modelId="{8D419285-121F-4759-9307-16B96CAF63D2}" type="presParOf" srcId="{960515EE-A3A0-4F02-B260-CA8052EE699B}" destId="{FDEC7BCF-DC7E-45B6-A4F5-D7FD4BC0D74D}" srcOrd="0" destOrd="0" presId="urn:microsoft.com/office/officeart/2005/8/layout/process1"/>
    <dgm:cxn modelId="{CE957E8B-E970-4D42-B293-E0BCC4533CDB}" type="presParOf" srcId="{138DA233-64F2-42CC-9FD3-7CCD40D2E8FA}" destId="{914A6AA0-8A25-4861-AACE-993612F0EFBD}" srcOrd="2" destOrd="0" presId="urn:microsoft.com/office/officeart/2005/8/layout/process1"/>
    <dgm:cxn modelId="{7BF62A23-B841-49CA-A875-7711A0C8741F}" type="presParOf" srcId="{138DA233-64F2-42CC-9FD3-7CCD40D2E8FA}" destId="{821C1708-427D-401A-BA65-271E45C9BB65}" srcOrd="3" destOrd="0" presId="urn:microsoft.com/office/officeart/2005/8/layout/process1"/>
    <dgm:cxn modelId="{823C3226-57F1-4303-92F4-108029BCA40A}" type="presParOf" srcId="{821C1708-427D-401A-BA65-271E45C9BB65}" destId="{2CD2BBA8-2417-4873-BB1A-7ABD4308640C}" srcOrd="0" destOrd="0" presId="urn:microsoft.com/office/officeart/2005/8/layout/process1"/>
    <dgm:cxn modelId="{EAEC985C-A2B1-4EB7-8629-CAEF15E4937A}" type="presParOf" srcId="{138DA233-64F2-42CC-9FD3-7CCD40D2E8FA}" destId="{B29E4063-ECAA-4C27-A9B8-3B8FC05CB4B3}" srcOrd="4" destOrd="0" presId="urn:microsoft.com/office/officeart/2005/8/layout/process1"/>
    <dgm:cxn modelId="{C34AA80A-4693-4130-BC17-0AC7A69788A6}" type="presParOf" srcId="{138DA233-64F2-42CC-9FD3-7CCD40D2E8FA}" destId="{019A09DB-76AF-41EA-9944-83F61F2529DE}" srcOrd="5" destOrd="0" presId="urn:microsoft.com/office/officeart/2005/8/layout/process1"/>
    <dgm:cxn modelId="{C98E54E4-CEDA-4A95-96DC-B51F624B1CA3}" type="presParOf" srcId="{019A09DB-76AF-41EA-9944-83F61F2529DE}" destId="{78192E91-9956-4DD9-9C84-871825B1BB37}" srcOrd="0" destOrd="0" presId="urn:microsoft.com/office/officeart/2005/8/layout/process1"/>
    <dgm:cxn modelId="{93B12122-C939-4497-8BF4-C172038670DE}" type="presParOf" srcId="{138DA233-64F2-42CC-9FD3-7CCD40D2E8FA}" destId="{38B42A0D-A963-4F4E-847B-50D2F0209DA0}" srcOrd="6" destOrd="0" presId="urn:microsoft.com/office/officeart/2005/8/layout/process1"/>
    <dgm:cxn modelId="{88219A60-8E5C-4301-92A5-91449F39A59A}" type="presParOf" srcId="{138DA233-64F2-42CC-9FD3-7CCD40D2E8FA}" destId="{803E26C8-363C-4C14-85C5-4B92E83E8B40}" srcOrd="7" destOrd="0" presId="urn:microsoft.com/office/officeart/2005/8/layout/process1"/>
    <dgm:cxn modelId="{8CFD9FD4-0742-4234-B63B-554E200B4B81}" type="presParOf" srcId="{803E26C8-363C-4C14-85C5-4B92E83E8B40}" destId="{B1C0077B-D0A1-4503-8F23-A149906BFA54}" srcOrd="0" destOrd="0" presId="urn:microsoft.com/office/officeart/2005/8/layout/process1"/>
    <dgm:cxn modelId="{0688BE62-6F8F-4879-AA27-BCCE89780E6E}" type="presParOf" srcId="{138DA233-64F2-42CC-9FD3-7CCD40D2E8FA}" destId="{8F1DD61A-5B41-4127-A963-4A0E272B3FDA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FA67E6-DEBE-47D9-A310-A5D593FB703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AA6E15-CB46-4BD5-8151-B52BE0876EFF}">
      <dgm:prSet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E272B6B-10F4-4156-858F-0949459AF2A7}" type="parTrans" cxnId="{FD5C8ABB-86A4-4398-BE51-B6D7CC20680F}">
      <dgm:prSet/>
      <dgm:spPr/>
      <dgm:t>
        <a:bodyPr/>
        <a:lstStyle/>
        <a:p>
          <a:endParaRPr lang="ru-RU"/>
        </a:p>
      </dgm:t>
    </dgm:pt>
    <dgm:pt modelId="{E7BEC698-59B4-48F3-9996-27D04AB2082E}" type="sibTrans" cxnId="{FD5C8ABB-86A4-4398-BE51-B6D7CC20680F}">
      <dgm:prSet/>
      <dgm:spPr/>
      <dgm:t>
        <a:bodyPr/>
        <a:lstStyle/>
        <a:p>
          <a:endParaRPr lang="ru-RU"/>
        </a:p>
      </dgm:t>
    </dgm:pt>
    <dgm:pt modelId="{50CD6A1F-24BF-48A1-B00C-767F4F0349F2}">
      <dgm:prSet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BE56BE9-1EC1-499E-BCD5-B158F47FC3F6}" type="parTrans" cxnId="{086373D4-900E-4A92-BA39-29F7415CF0CB}">
      <dgm:prSet/>
      <dgm:spPr/>
      <dgm:t>
        <a:bodyPr/>
        <a:lstStyle/>
        <a:p>
          <a:endParaRPr lang="ru-RU"/>
        </a:p>
      </dgm:t>
    </dgm:pt>
    <dgm:pt modelId="{8E84C440-5706-41A1-BAF3-31A275B01CC5}" type="sibTrans" cxnId="{086373D4-900E-4A92-BA39-29F7415CF0CB}">
      <dgm:prSet/>
      <dgm:spPr/>
      <dgm:t>
        <a:bodyPr/>
        <a:lstStyle/>
        <a:p>
          <a:endParaRPr lang="ru-RU"/>
        </a:p>
      </dgm:t>
    </dgm:pt>
    <dgm:pt modelId="{000467C7-059B-4A71-942E-38B5048108A2}">
      <dgm:prSet/>
      <dgm:spPr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B4F06CE-5FD3-4615-9AFC-415768C9C11A}" type="parTrans" cxnId="{3E770D87-95C2-405C-AF9B-685B777BFD46}">
      <dgm:prSet/>
      <dgm:spPr/>
      <dgm:t>
        <a:bodyPr/>
        <a:lstStyle/>
        <a:p>
          <a:endParaRPr lang="ru-RU"/>
        </a:p>
      </dgm:t>
    </dgm:pt>
    <dgm:pt modelId="{12CA655E-93C9-443F-A1EA-7BE919CD4E74}" type="sibTrans" cxnId="{3E770D87-95C2-405C-AF9B-685B777BFD46}">
      <dgm:prSet/>
      <dgm:spPr/>
      <dgm:t>
        <a:bodyPr/>
        <a:lstStyle/>
        <a:p>
          <a:endParaRPr lang="ru-RU"/>
        </a:p>
      </dgm:t>
    </dgm:pt>
    <dgm:pt modelId="{C3402331-CF34-46DC-AE5B-89183B93AAEA}">
      <dgm:prSet/>
      <dgm:spPr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06C7CFC-4C89-4F73-B547-30E0C728B10B}" type="parTrans" cxnId="{920F5415-8816-441E-AF95-2932F71469F8}">
      <dgm:prSet/>
      <dgm:spPr/>
      <dgm:t>
        <a:bodyPr/>
        <a:lstStyle/>
        <a:p>
          <a:endParaRPr lang="ru-RU"/>
        </a:p>
      </dgm:t>
    </dgm:pt>
    <dgm:pt modelId="{BB21DA05-26C2-480E-9AD2-6446BFD3D1EA}" type="sibTrans" cxnId="{920F5415-8816-441E-AF95-2932F71469F8}">
      <dgm:prSet/>
      <dgm:spPr/>
      <dgm:t>
        <a:bodyPr/>
        <a:lstStyle/>
        <a:p>
          <a:endParaRPr lang="ru-RU"/>
        </a:p>
      </dgm:t>
    </dgm:pt>
    <dgm:pt modelId="{5CF5661C-FDB8-47AD-A908-D32D462212A1}">
      <dgm:prSet/>
      <dgm:spPr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D52D355-E476-4F39-A137-9E6483877844}" type="parTrans" cxnId="{06C6807E-0940-4ECA-94D5-CD8CC1DDD525}">
      <dgm:prSet/>
      <dgm:spPr/>
      <dgm:t>
        <a:bodyPr/>
        <a:lstStyle/>
        <a:p>
          <a:endParaRPr lang="ru-RU"/>
        </a:p>
      </dgm:t>
    </dgm:pt>
    <dgm:pt modelId="{850BABA7-7A8B-49CA-B8EB-56A0698C8E5C}" type="sibTrans" cxnId="{06C6807E-0940-4ECA-94D5-CD8CC1DDD525}">
      <dgm:prSet/>
      <dgm:spPr/>
      <dgm:t>
        <a:bodyPr/>
        <a:lstStyle/>
        <a:p>
          <a:endParaRPr lang="ru-RU"/>
        </a:p>
      </dgm:t>
    </dgm:pt>
    <dgm:pt modelId="{3B547A95-822C-42DD-8E94-496B573AB098}" type="pres">
      <dgm:prSet presAssocID="{4FFA67E6-DEBE-47D9-A310-A5D593FB7038}" presName="Name0" presStyleCnt="0">
        <dgm:presLayoutVars>
          <dgm:dir/>
          <dgm:resizeHandles val="exact"/>
        </dgm:presLayoutVars>
      </dgm:prSet>
      <dgm:spPr/>
    </dgm:pt>
    <dgm:pt modelId="{47862FDC-2D84-4B92-83C1-4D4B5363F67C}" type="pres">
      <dgm:prSet presAssocID="{D0AA6E15-CB46-4BD5-8151-B52BE0876EFF}" presName="node" presStyleLbl="node1" presStyleIdx="0" presStyleCnt="5" custScaleY="212036">
        <dgm:presLayoutVars>
          <dgm:bulletEnabled val="1"/>
        </dgm:presLayoutVars>
      </dgm:prSet>
      <dgm:spPr/>
    </dgm:pt>
    <dgm:pt modelId="{873B11D1-3362-4D9D-8FEA-DBF3A40CF144}" type="pres">
      <dgm:prSet presAssocID="{E7BEC698-59B4-48F3-9996-27D04AB2082E}" presName="sibTrans" presStyleLbl="sibTrans2D1" presStyleIdx="0" presStyleCnt="4"/>
      <dgm:spPr/>
    </dgm:pt>
    <dgm:pt modelId="{26CBBD12-BB2F-4A20-A451-3EBE669EA536}" type="pres">
      <dgm:prSet presAssocID="{E7BEC698-59B4-48F3-9996-27D04AB2082E}" presName="connectorText" presStyleLbl="sibTrans2D1" presStyleIdx="0" presStyleCnt="4"/>
      <dgm:spPr/>
    </dgm:pt>
    <dgm:pt modelId="{4D7D20A2-2C73-49E0-B39F-0EE90D6624A6}" type="pres">
      <dgm:prSet presAssocID="{50CD6A1F-24BF-48A1-B00C-767F4F0349F2}" presName="node" presStyleLbl="node1" presStyleIdx="1" presStyleCnt="5" custScaleY="212036">
        <dgm:presLayoutVars>
          <dgm:bulletEnabled val="1"/>
        </dgm:presLayoutVars>
      </dgm:prSet>
      <dgm:spPr/>
    </dgm:pt>
    <dgm:pt modelId="{1C8DAA71-3265-4DEE-8D3A-313D0F8D091A}" type="pres">
      <dgm:prSet presAssocID="{8E84C440-5706-41A1-BAF3-31A275B01CC5}" presName="sibTrans" presStyleLbl="sibTrans2D1" presStyleIdx="1" presStyleCnt="4"/>
      <dgm:spPr/>
    </dgm:pt>
    <dgm:pt modelId="{9665A659-4D71-4A35-89B1-C9516DFB308C}" type="pres">
      <dgm:prSet presAssocID="{8E84C440-5706-41A1-BAF3-31A275B01CC5}" presName="connectorText" presStyleLbl="sibTrans2D1" presStyleIdx="1" presStyleCnt="4"/>
      <dgm:spPr/>
    </dgm:pt>
    <dgm:pt modelId="{90D4C443-2377-4C74-B0C7-2CBA950AEB2E}" type="pres">
      <dgm:prSet presAssocID="{000467C7-059B-4A71-942E-38B5048108A2}" presName="node" presStyleLbl="node1" presStyleIdx="2" presStyleCnt="5" custScaleY="206486">
        <dgm:presLayoutVars>
          <dgm:bulletEnabled val="1"/>
        </dgm:presLayoutVars>
      </dgm:prSet>
      <dgm:spPr/>
    </dgm:pt>
    <dgm:pt modelId="{9AD81BA0-0760-4E2D-AEED-F1BC64730243}" type="pres">
      <dgm:prSet presAssocID="{12CA655E-93C9-443F-A1EA-7BE919CD4E74}" presName="sibTrans" presStyleLbl="sibTrans2D1" presStyleIdx="2" presStyleCnt="4"/>
      <dgm:spPr/>
    </dgm:pt>
    <dgm:pt modelId="{C8D89B81-B00F-4F07-9000-0C86AA84EDA1}" type="pres">
      <dgm:prSet presAssocID="{12CA655E-93C9-443F-A1EA-7BE919CD4E74}" presName="connectorText" presStyleLbl="sibTrans2D1" presStyleIdx="2" presStyleCnt="4"/>
      <dgm:spPr/>
    </dgm:pt>
    <dgm:pt modelId="{79C4F4B7-9BA8-4C25-AE44-CB084E6F78BC}" type="pres">
      <dgm:prSet presAssocID="{C3402331-CF34-46DC-AE5B-89183B93AAEA}" presName="node" presStyleLbl="node1" presStyleIdx="3" presStyleCnt="5" custScaleY="209261">
        <dgm:presLayoutVars>
          <dgm:bulletEnabled val="1"/>
        </dgm:presLayoutVars>
      </dgm:prSet>
      <dgm:spPr/>
    </dgm:pt>
    <dgm:pt modelId="{0025C7EB-C351-4A69-903E-A31971F31AEA}" type="pres">
      <dgm:prSet presAssocID="{BB21DA05-26C2-480E-9AD2-6446BFD3D1EA}" presName="sibTrans" presStyleLbl="sibTrans2D1" presStyleIdx="3" presStyleCnt="4"/>
      <dgm:spPr/>
    </dgm:pt>
    <dgm:pt modelId="{EA513013-909A-4083-9A7B-4545CB1898F5}" type="pres">
      <dgm:prSet presAssocID="{BB21DA05-26C2-480E-9AD2-6446BFD3D1EA}" presName="connectorText" presStyleLbl="sibTrans2D1" presStyleIdx="3" presStyleCnt="4"/>
      <dgm:spPr/>
    </dgm:pt>
    <dgm:pt modelId="{7D6298A1-A38D-40CB-B684-94E90F9AE966}" type="pres">
      <dgm:prSet presAssocID="{5CF5661C-FDB8-47AD-A908-D32D462212A1}" presName="node" presStyleLbl="node1" presStyleIdx="4" presStyleCnt="5" custScaleY="203710">
        <dgm:presLayoutVars>
          <dgm:bulletEnabled val="1"/>
        </dgm:presLayoutVars>
      </dgm:prSet>
      <dgm:spPr/>
    </dgm:pt>
  </dgm:ptLst>
  <dgm:cxnLst>
    <dgm:cxn modelId="{8F9AF70C-6866-417A-8CC4-1C83CA994281}" type="presOf" srcId="{BB21DA05-26C2-480E-9AD2-6446BFD3D1EA}" destId="{0025C7EB-C351-4A69-903E-A31971F31AEA}" srcOrd="0" destOrd="0" presId="urn:microsoft.com/office/officeart/2005/8/layout/process1"/>
    <dgm:cxn modelId="{920F5415-8816-441E-AF95-2932F71469F8}" srcId="{4FFA67E6-DEBE-47D9-A310-A5D593FB7038}" destId="{C3402331-CF34-46DC-AE5B-89183B93AAEA}" srcOrd="3" destOrd="0" parTransId="{506C7CFC-4C89-4F73-B547-30E0C728B10B}" sibTransId="{BB21DA05-26C2-480E-9AD2-6446BFD3D1EA}"/>
    <dgm:cxn modelId="{CA41DD2A-32E1-43BB-B7D5-ED3A7244AEC0}" type="presOf" srcId="{8E84C440-5706-41A1-BAF3-31A275B01CC5}" destId="{9665A659-4D71-4A35-89B1-C9516DFB308C}" srcOrd="1" destOrd="0" presId="urn:microsoft.com/office/officeart/2005/8/layout/process1"/>
    <dgm:cxn modelId="{4D6E4633-BED5-4CF6-B879-AAD4EFD7D26A}" type="presOf" srcId="{50CD6A1F-24BF-48A1-B00C-767F4F0349F2}" destId="{4D7D20A2-2C73-49E0-B39F-0EE90D6624A6}" srcOrd="0" destOrd="0" presId="urn:microsoft.com/office/officeart/2005/8/layout/process1"/>
    <dgm:cxn modelId="{1B3F1D66-E6A7-46BA-BACC-0B706ABECF5A}" type="presOf" srcId="{C3402331-CF34-46DC-AE5B-89183B93AAEA}" destId="{79C4F4B7-9BA8-4C25-AE44-CB084E6F78BC}" srcOrd="0" destOrd="0" presId="urn:microsoft.com/office/officeart/2005/8/layout/process1"/>
    <dgm:cxn modelId="{6C2FB647-F987-4C83-8D53-E2406D6DBEBD}" type="presOf" srcId="{E7BEC698-59B4-48F3-9996-27D04AB2082E}" destId="{26CBBD12-BB2F-4A20-A451-3EBE669EA536}" srcOrd="1" destOrd="0" presId="urn:microsoft.com/office/officeart/2005/8/layout/process1"/>
    <dgm:cxn modelId="{42B7ED4A-ACF2-4F92-BFE9-981A1FC1ABE2}" type="presOf" srcId="{12CA655E-93C9-443F-A1EA-7BE919CD4E74}" destId="{C8D89B81-B00F-4F07-9000-0C86AA84EDA1}" srcOrd="1" destOrd="0" presId="urn:microsoft.com/office/officeart/2005/8/layout/process1"/>
    <dgm:cxn modelId="{FA037D6B-7E74-45DC-BE77-6E4751A0DA6A}" type="presOf" srcId="{8E84C440-5706-41A1-BAF3-31A275B01CC5}" destId="{1C8DAA71-3265-4DEE-8D3A-313D0F8D091A}" srcOrd="0" destOrd="0" presId="urn:microsoft.com/office/officeart/2005/8/layout/process1"/>
    <dgm:cxn modelId="{06C6807E-0940-4ECA-94D5-CD8CC1DDD525}" srcId="{4FFA67E6-DEBE-47D9-A310-A5D593FB7038}" destId="{5CF5661C-FDB8-47AD-A908-D32D462212A1}" srcOrd="4" destOrd="0" parTransId="{1D52D355-E476-4F39-A137-9E6483877844}" sibTransId="{850BABA7-7A8B-49CA-B8EB-56A0698C8E5C}"/>
    <dgm:cxn modelId="{3E770D87-95C2-405C-AF9B-685B777BFD46}" srcId="{4FFA67E6-DEBE-47D9-A310-A5D593FB7038}" destId="{000467C7-059B-4A71-942E-38B5048108A2}" srcOrd="2" destOrd="0" parTransId="{0B4F06CE-5FD3-4615-9AFC-415768C9C11A}" sibTransId="{12CA655E-93C9-443F-A1EA-7BE919CD4E74}"/>
    <dgm:cxn modelId="{E53B07B4-3A50-45F2-AA40-160AC21C622F}" type="presOf" srcId="{BB21DA05-26C2-480E-9AD2-6446BFD3D1EA}" destId="{EA513013-909A-4083-9A7B-4545CB1898F5}" srcOrd="1" destOrd="0" presId="urn:microsoft.com/office/officeart/2005/8/layout/process1"/>
    <dgm:cxn modelId="{FD5C8ABB-86A4-4398-BE51-B6D7CC20680F}" srcId="{4FFA67E6-DEBE-47D9-A310-A5D593FB7038}" destId="{D0AA6E15-CB46-4BD5-8151-B52BE0876EFF}" srcOrd="0" destOrd="0" parTransId="{DE272B6B-10F4-4156-858F-0949459AF2A7}" sibTransId="{E7BEC698-59B4-48F3-9996-27D04AB2082E}"/>
    <dgm:cxn modelId="{050C34C4-D7E8-4255-B7CF-AE8FBB2CEE11}" type="presOf" srcId="{12CA655E-93C9-443F-A1EA-7BE919CD4E74}" destId="{9AD81BA0-0760-4E2D-AEED-F1BC64730243}" srcOrd="0" destOrd="0" presId="urn:microsoft.com/office/officeart/2005/8/layout/process1"/>
    <dgm:cxn modelId="{5ABB19CF-C886-4D03-8435-B3FF9F67A54C}" type="presOf" srcId="{5CF5661C-FDB8-47AD-A908-D32D462212A1}" destId="{7D6298A1-A38D-40CB-B684-94E90F9AE966}" srcOrd="0" destOrd="0" presId="urn:microsoft.com/office/officeart/2005/8/layout/process1"/>
    <dgm:cxn modelId="{086373D4-900E-4A92-BA39-29F7415CF0CB}" srcId="{4FFA67E6-DEBE-47D9-A310-A5D593FB7038}" destId="{50CD6A1F-24BF-48A1-B00C-767F4F0349F2}" srcOrd="1" destOrd="0" parTransId="{7BE56BE9-1EC1-499E-BCD5-B158F47FC3F6}" sibTransId="{8E84C440-5706-41A1-BAF3-31A275B01CC5}"/>
    <dgm:cxn modelId="{490131D5-6832-4F00-89C3-7AE8FA6AC728}" type="presOf" srcId="{000467C7-059B-4A71-942E-38B5048108A2}" destId="{90D4C443-2377-4C74-B0C7-2CBA950AEB2E}" srcOrd="0" destOrd="0" presId="urn:microsoft.com/office/officeart/2005/8/layout/process1"/>
    <dgm:cxn modelId="{5430B8E0-2CE1-4B2A-B20C-6E9D4851F904}" type="presOf" srcId="{E7BEC698-59B4-48F3-9996-27D04AB2082E}" destId="{873B11D1-3362-4D9D-8FEA-DBF3A40CF144}" srcOrd="0" destOrd="0" presId="urn:microsoft.com/office/officeart/2005/8/layout/process1"/>
    <dgm:cxn modelId="{D2F441EB-4FEA-4768-BE9C-7BCB3013F310}" type="presOf" srcId="{D0AA6E15-CB46-4BD5-8151-B52BE0876EFF}" destId="{47862FDC-2D84-4B92-83C1-4D4B5363F67C}" srcOrd="0" destOrd="0" presId="urn:microsoft.com/office/officeart/2005/8/layout/process1"/>
    <dgm:cxn modelId="{80A9CFF1-6A36-4E1D-A36D-F8A150FDACC0}" type="presOf" srcId="{4FFA67E6-DEBE-47D9-A310-A5D593FB7038}" destId="{3B547A95-822C-42DD-8E94-496B573AB098}" srcOrd="0" destOrd="0" presId="urn:microsoft.com/office/officeart/2005/8/layout/process1"/>
    <dgm:cxn modelId="{46B85FF7-F027-464B-A917-14C4256060A9}" type="presParOf" srcId="{3B547A95-822C-42DD-8E94-496B573AB098}" destId="{47862FDC-2D84-4B92-83C1-4D4B5363F67C}" srcOrd="0" destOrd="0" presId="urn:microsoft.com/office/officeart/2005/8/layout/process1"/>
    <dgm:cxn modelId="{A3BBA4FA-BCF5-4267-A880-58EA8CEDB74B}" type="presParOf" srcId="{3B547A95-822C-42DD-8E94-496B573AB098}" destId="{873B11D1-3362-4D9D-8FEA-DBF3A40CF144}" srcOrd="1" destOrd="0" presId="urn:microsoft.com/office/officeart/2005/8/layout/process1"/>
    <dgm:cxn modelId="{FE846222-FB08-4955-88BA-909583F11D3B}" type="presParOf" srcId="{873B11D1-3362-4D9D-8FEA-DBF3A40CF144}" destId="{26CBBD12-BB2F-4A20-A451-3EBE669EA536}" srcOrd="0" destOrd="0" presId="urn:microsoft.com/office/officeart/2005/8/layout/process1"/>
    <dgm:cxn modelId="{9802D87C-CEAA-4344-BC21-F1231C1DB3F4}" type="presParOf" srcId="{3B547A95-822C-42DD-8E94-496B573AB098}" destId="{4D7D20A2-2C73-49E0-B39F-0EE90D6624A6}" srcOrd="2" destOrd="0" presId="urn:microsoft.com/office/officeart/2005/8/layout/process1"/>
    <dgm:cxn modelId="{4FAB46C3-6107-4894-AB02-65E0FE69B699}" type="presParOf" srcId="{3B547A95-822C-42DD-8E94-496B573AB098}" destId="{1C8DAA71-3265-4DEE-8D3A-313D0F8D091A}" srcOrd="3" destOrd="0" presId="urn:microsoft.com/office/officeart/2005/8/layout/process1"/>
    <dgm:cxn modelId="{2D0D80D3-690B-4468-A1F1-F3B6477FCF2E}" type="presParOf" srcId="{1C8DAA71-3265-4DEE-8D3A-313D0F8D091A}" destId="{9665A659-4D71-4A35-89B1-C9516DFB308C}" srcOrd="0" destOrd="0" presId="urn:microsoft.com/office/officeart/2005/8/layout/process1"/>
    <dgm:cxn modelId="{7E73DF1C-FC2E-4689-9FCD-E075E5B16FE9}" type="presParOf" srcId="{3B547A95-822C-42DD-8E94-496B573AB098}" destId="{90D4C443-2377-4C74-B0C7-2CBA950AEB2E}" srcOrd="4" destOrd="0" presId="urn:microsoft.com/office/officeart/2005/8/layout/process1"/>
    <dgm:cxn modelId="{72A94C47-42D4-4B51-884D-0273375553CB}" type="presParOf" srcId="{3B547A95-822C-42DD-8E94-496B573AB098}" destId="{9AD81BA0-0760-4E2D-AEED-F1BC64730243}" srcOrd="5" destOrd="0" presId="urn:microsoft.com/office/officeart/2005/8/layout/process1"/>
    <dgm:cxn modelId="{EB74781B-3C44-4878-87FE-C4580EA92012}" type="presParOf" srcId="{9AD81BA0-0760-4E2D-AEED-F1BC64730243}" destId="{C8D89B81-B00F-4F07-9000-0C86AA84EDA1}" srcOrd="0" destOrd="0" presId="urn:microsoft.com/office/officeart/2005/8/layout/process1"/>
    <dgm:cxn modelId="{423347D5-E78C-46AE-872B-A90E84F64CAF}" type="presParOf" srcId="{3B547A95-822C-42DD-8E94-496B573AB098}" destId="{79C4F4B7-9BA8-4C25-AE44-CB084E6F78BC}" srcOrd="6" destOrd="0" presId="urn:microsoft.com/office/officeart/2005/8/layout/process1"/>
    <dgm:cxn modelId="{00378CE2-F7EC-41E0-9F08-8FB5F5119C04}" type="presParOf" srcId="{3B547A95-822C-42DD-8E94-496B573AB098}" destId="{0025C7EB-C351-4A69-903E-A31971F31AEA}" srcOrd="7" destOrd="0" presId="urn:microsoft.com/office/officeart/2005/8/layout/process1"/>
    <dgm:cxn modelId="{B8F67F8C-0313-40E3-98D8-4642C2AE5A60}" type="presParOf" srcId="{0025C7EB-C351-4A69-903E-A31971F31AEA}" destId="{EA513013-909A-4083-9A7B-4545CB1898F5}" srcOrd="0" destOrd="0" presId="urn:microsoft.com/office/officeart/2005/8/layout/process1"/>
    <dgm:cxn modelId="{991634DD-36DD-44F9-8B1E-3417F7272EB2}" type="presParOf" srcId="{3B547A95-822C-42DD-8E94-496B573AB098}" destId="{7D6298A1-A38D-40CB-B684-94E90F9AE96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6CA15-81C0-43E6-B5C3-288790653691}">
      <dsp:nvSpPr>
        <dsp:cNvPr id="0" name=""/>
        <dsp:cNvSpPr/>
      </dsp:nvSpPr>
      <dsp:spPr>
        <a:xfrm>
          <a:off x="5134" y="781880"/>
          <a:ext cx="1591716" cy="189505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51754" y="828500"/>
        <a:ext cx="1498476" cy="1801816"/>
      </dsp:txXfrm>
    </dsp:sp>
    <dsp:sp modelId="{960515EE-A3A0-4F02-B260-CA8052EE699B}">
      <dsp:nvSpPr>
        <dsp:cNvPr id="0" name=""/>
        <dsp:cNvSpPr/>
      </dsp:nvSpPr>
      <dsp:spPr>
        <a:xfrm>
          <a:off x="1756023" y="1532035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1756023" y="1610984"/>
        <a:ext cx="236210" cy="236847"/>
      </dsp:txXfrm>
    </dsp:sp>
    <dsp:sp modelId="{914A6AA0-8A25-4861-AACE-993612F0EFBD}">
      <dsp:nvSpPr>
        <dsp:cNvPr id="0" name=""/>
        <dsp:cNvSpPr/>
      </dsp:nvSpPr>
      <dsp:spPr>
        <a:xfrm>
          <a:off x="2233538" y="795131"/>
          <a:ext cx="1591716" cy="186855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2280158" y="841751"/>
        <a:ext cx="1498476" cy="1775314"/>
      </dsp:txXfrm>
    </dsp:sp>
    <dsp:sp modelId="{821C1708-427D-401A-BA65-271E45C9BB65}">
      <dsp:nvSpPr>
        <dsp:cNvPr id="0" name=""/>
        <dsp:cNvSpPr/>
      </dsp:nvSpPr>
      <dsp:spPr>
        <a:xfrm rot="21579565">
          <a:off x="3984423" y="1525355"/>
          <a:ext cx="337449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3984424" y="1604605"/>
        <a:ext cx="236214" cy="236847"/>
      </dsp:txXfrm>
    </dsp:sp>
    <dsp:sp modelId="{B29E4063-ECAA-4C27-A9B8-3B8FC05CB4B3}">
      <dsp:nvSpPr>
        <dsp:cNvPr id="0" name=""/>
        <dsp:cNvSpPr/>
      </dsp:nvSpPr>
      <dsp:spPr>
        <a:xfrm>
          <a:off x="4461941" y="755382"/>
          <a:ext cx="1591716" cy="19215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4508561" y="802002"/>
        <a:ext cx="1498476" cy="1828318"/>
      </dsp:txXfrm>
    </dsp:sp>
    <dsp:sp modelId="{019A09DB-76AF-41EA-9944-83F61F2529DE}">
      <dsp:nvSpPr>
        <dsp:cNvPr id="0" name=""/>
        <dsp:cNvSpPr/>
      </dsp:nvSpPr>
      <dsp:spPr>
        <a:xfrm rot="117038">
          <a:off x="6239221" y="1558921"/>
          <a:ext cx="39386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6239255" y="1635859"/>
        <a:ext cx="275704" cy="236847"/>
      </dsp:txXfrm>
    </dsp:sp>
    <dsp:sp modelId="{38B42A0D-A963-4F4E-847B-50D2F0209DA0}">
      <dsp:nvSpPr>
        <dsp:cNvPr id="0" name=""/>
        <dsp:cNvSpPr/>
      </dsp:nvSpPr>
      <dsp:spPr>
        <a:xfrm>
          <a:off x="6796366" y="834884"/>
          <a:ext cx="1591716" cy="19215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6842986" y="881504"/>
        <a:ext cx="1498476" cy="1828328"/>
      </dsp:txXfrm>
    </dsp:sp>
    <dsp:sp modelId="{803E26C8-363C-4C14-85C5-4B92E83E8B40}">
      <dsp:nvSpPr>
        <dsp:cNvPr id="0" name=""/>
        <dsp:cNvSpPr/>
      </dsp:nvSpPr>
      <dsp:spPr>
        <a:xfrm rot="21492710">
          <a:off x="8520680" y="1564917"/>
          <a:ext cx="281389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8520701" y="1645183"/>
        <a:ext cx="196972" cy="236847"/>
      </dsp:txXfrm>
    </dsp:sp>
    <dsp:sp modelId="{8F1DD61A-5B41-4127-A963-4A0E272B3FDA}">
      <dsp:nvSpPr>
        <dsp:cNvPr id="0" name=""/>
        <dsp:cNvSpPr/>
      </dsp:nvSpPr>
      <dsp:spPr>
        <a:xfrm>
          <a:off x="8918748" y="755373"/>
          <a:ext cx="1591716" cy="194807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 dirty="0"/>
        </a:p>
      </dsp:txBody>
      <dsp:txXfrm>
        <a:off x="8965368" y="801993"/>
        <a:ext cx="1498476" cy="1854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62FDC-2D84-4B92-83C1-4D4B5363F67C}">
      <dsp:nvSpPr>
        <dsp:cNvPr id="0" name=""/>
        <dsp:cNvSpPr/>
      </dsp:nvSpPr>
      <dsp:spPr>
        <a:xfrm>
          <a:off x="5134" y="95341"/>
          <a:ext cx="1591716" cy="20250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51754" y="141961"/>
        <a:ext cx="1498476" cy="1931767"/>
      </dsp:txXfrm>
    </dsp:sp>
    <dsp:sp modelId="{873B11D1-3362-4D9D-8FEA-DBF3A40CF144}">
      <dsp:nvSpPr>
        <dsp:cNvPr id="0" name=""/>
        <dsp:cNvSpPr/>
      </dsp:nvSpPr>
      <dsp:spPr>
        <a:xfrm>
          <a:off x="1756023" y="91047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1756023" y="989421"/>
        <a:ext cx="236210" cy="236847"/>
      </dsp:txXfrm>
    </dsp:sp>
    <dsp:sp modelId="{4D7D20A2-2C73-49E0-B39F-0EE90D6624A6}">
      <dsp:nvSpPr>
        <dsp:cNvPr id="0" name=""/>
        <dsp:cNvSpPr/>
      </dsp:nvSpPr>
      <dsp:spPr>
        <a:xfrm>
          <a:off x="2233538" y="95341"/>
          <a:ext cx="1591716" cy="20250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2280158" y="141961"/>
        <a:ext cx="1498476" cy="1931767"/>
      </dsp:txXfrm>
    </dsp:sp>
    <dsp:sp modelId="{1C8DAA71-3265-4DEE-8D3A-313D0F8D091A}">
      <dsp:nvSpPr>
        <dsp:cNvPr id="0" name=""/>
        <dsp:cNvSpPr/>
      </dsp:nvSpPr>
      <dsp:spPr>
        <a:xfrm>
          <a:off x="3984426" y="91047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3984426" y="989421"/>
        <a:ext cx="236210" cy="236847"/>
      </dsp:txXfrm>
    </dsp:sp>
    <dsp:sp modelId="{90D4C443-2377-4C74-B0C7-2CBA950AEB2E}">
      <dsp:nvSpPr>
        <dsp:cNvPr id="0" name=""/>
        <dsp:cNvSpPr/>
      </dsp:nvSpPr>
      <dsp:spPr>
        <a:xfrm>
          <a:off x="4461941" y="121843"/>
          <a:ext cx="1591716" cy="197200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4508561" y="168463"/>
        <a:ext cx="1498476" cy="1878763"/>
      </dsp:txXfrm>
    </dsp:sp>
    <dsp:sp modelId="{9AD81BA0-0760-4E2D-AEED-F1BC64730243}">
      <dsp:nvSpPr>
        <dsp:cNvPr id="0" name=""/>
        <dsp:cNvSpPr/>
      </dsp:nvSpPr>
      <dsp:spPr>
        <a:xfrm>
          <a:off x="6212830" y="91047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6212830" y="989421"/>
        <a:ext cx="236210" cy="236847"/>
      </dsp:txXfrm>
    </dsp:sp>
    <dsp:sp modelId="{79C4F4B7-9BA8-4C25-AE44-CB084E6F78BC}">
      <dsp:nvSpPr>
        <dsp:cNvPr id="0" name=""/>
        <dsp:cNvSpPr/>
      </dsp:nvSpPr>
      <dsp:spPr>
        <a:xfrm>
          <a:off x="6690345" y="108592"/>
          <a:ext cx="1591716" cy="199850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6736965" y="155212"/>
        <a:ext cx="1498476" cy="1905265"/>
      </dsp:txXfrm>
    </dsp:sp>
    <dsp:sp modelId="{0025C7EB-C351-4A69-903E-A31971F31AEA}">
      <dsp:nvSpPr>
        <dsp:cNvPr id="0" name=""/>
        <dsp:cNvSpPr/>
      </dsp:nvSpPr>
      <dsp:spPr>
        <a:xfrm>
          <a:off x="8441233" y="910472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8441233" y="989421"/>
        <a:ext cx="236210" cy="236847"/>
      </dsp:txXfrm>
    </dsp:sp>
    <dsp:sp modelId="{7D6298A1-A38D-40CB-B684-94E90F9AE966}">
      <dsp:nvSpPr>
        <dsp:cNvPr id="0" name=""/>
        <dsp:cNvSpPr/>
      </dsp:nvSpPr>
      <dsp:spPr>
        <a:xfrm>
          <a:off x="8918748" y="135099"/>
          <a:ext cx="1591716" cy="19454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300" kern="1200"/>
        </a:p>
      </dsp:txBody>
      <dsp:txXfrm>
        <a:off x="8965368" y="181719"/>
        <a:ext cx="1498476" cy="1852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BA581-F190-4FF2-83E7-72DEF09862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D4A87A-829A-4769-9D0C-40CE9F751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BCB9F8-5DFB-4474-BB62-2D730D8BB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31F570-4337-4E56-A06C-D43D9265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836611-2CA5-451E-B3D2-C7DF5B70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2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4D342-221A-4E1E-A181-DBA72B33A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D40DC6-0D49-4369-B101-D253F2845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188F06-C4CA-463B-8F09-7F80D8A4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946CAA-BEA8-4DC4-9D4C-7708B6C39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5930C5-CA8B-4395-B253-7A746D00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74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04A3F4-8E56-4AC6-93AF-80D8F4811B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8D16B9-6F72-402F-BF56-04769F8C4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615EC6-38BA-419F-960B-B8E848B2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64938B-42A4-49A4-83C7-2AF15C83E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2A522A-AD83-4D71-838C-C9FA172B9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7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39876-F24A-4977-8245-EA6B2D572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AD259-5F8B-4A6E-9AF2-550325A54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587489-72EB-494A-8890-B5EB64E2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F7BBBA-4396-4FAC-99F8-1602B9B29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260907-28B4-4B63-9253-0622CF9F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7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C4DCD-98DA-41DF-917E-7DB9E23D8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56E7FF-2CDA-4FA5-B5C7-4B0636B03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CEDE01-4187-421C-AA85-7B01495A0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79ED1F-975E-46CB-90E3-F3523F32A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4E54DA-4D51-4187-95D7-D94DDD30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1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CD43A-B0B9-47F6-9F65-6BFAD6585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506443-F752-48B8-99C5-8BECC179C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E4B4A2-3680-4B01-A315-5C756FE08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A4951F-FCA6-4C39-BA84-552E473BF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E157A5-34A0-4935-8B6B-B2BA3E675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1CA1E8-A4B2-4070-808D-FAB9D226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2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83E8C-A62B-484D-9D33-379CE536E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A89DA0-29EF-4F56-8AB8-E1B04CA27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4B4EDC-BA76-464D-8138-A3FB84B16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2ADFEA2-543F-4E5C-B815-2CB0E072D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17C343-4506-4041-BA81-52C92F835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AF2F415-8176-48D4-9C95-3860D84DF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A2F17F0-1EF3-4C03-8522-D322133BB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767D4E-2D9E-444D-B352-3E735C98E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3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83ECA4-CA4C-455B-8F9B-6FDD82ED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F6ED638-87E3-429A-BA18-E6BD15C4F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5A6D1A-D466-4FD7-9401-2CFFAE49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B6DCDB-2D0A-4B39-B2E6-FB7CD89E1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0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FF4436-6E08-4C15-8DF9-9C781D7D0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0866E9-B08D-43A2-9152-FC7E977F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A7604EF-45AF-4B2E-BD85-A30BE8F93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1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76A8A8-43E4-45AF-A1D6-9D21161C0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7A33DF-1EE0-40D6-894F-4879A2965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A18D8B-76EE-4429-8736-40E35C6A0A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F0F892-AF7C-49F1-AAD9-36ABE5074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6425C5-AA5E-4C0F-AE6B-33E38E8C2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1E8362-F4A0-455A-8BA8-E2531A78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5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57305-F73E-4A16-9CF5-322AA2813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842B3DB-64A5-4BA2-BEE2-BFAB41AA0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75CFAB-2775-46BE-AE41-07DC9FF0A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CC8FA2-61DD-4D24-AB65-587BD4B1F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F5AAA1-39AB-4CE7-A717-2C5DEBC8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E20B1C-B163-4939-8C5C-89AFD8E4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7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0B2A8-6730-4465-8902-EE067D665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5122D8-BCEF-4279-8E62-BCCB226E7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CFFBD0-9CD0-49D6-BB30-07A54C029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635B-B049-49F5-8482-D5A36563BD0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20578E-0089-4990-86FD-A88EA01E41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8F506-4475-42B1-A760-E8165243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F67D9-D94F-4BF2-ADBF-68441637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9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B7E9BAE-D12C-4AF2-A708-A3CA3C798F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7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B7E9BAE-D12C-4AF2-A708-A3CA3C798F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82"/>
            <a:ext cx="12284765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21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E6F2C1-B116-4309-BC2C-DB9AF09B55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6017"/>
            <a:ext cx="12188952" cy="7063408"/>
          </a:xfrm>
        </p:spPr>
      </p:pic>
    </p:spTree>
    <p:extLst>
      <p:ext uri="{BB962C8B-B14F-4D97-AF65-F5344CB8AC3E}">
        <p14:creationId xmlns:p14="http://schemas.microsoft.com/office/powerpoint/2010/main" val="292768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F85628F-35CE-45DA-8D77-18041B0B8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36904"/>
          </a:xfrm>
        </p:spPr>
      </p:pic>
    </p:spTree>
    <p:extLst>
      <p:ext uri="{BB962C8B-B14F-4D97-AF65-F5344CB8AC3E}">
        <p14:creationId xmlns:p14="http://schemas.microsoft.com/office/powerpoint/2010/main" val="338343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0A81559-1E37-4988-BE7C-6446D0713C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11270" cy="6858000"/>
          </a:xfrm>
        </p:spPr>
      </p:pic>
    </p:spTree>
    <p:extLst>
      <p:ext uri="{BB962C8B-B14F-4D97-AF65-F5344CB8AC3E}">
        <p14:creationId xmlns:p14="http://schemas.microsoft.com/office/powerpoint/2010/main" val="3071720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BCF702-F992-4CC1-B78A-5744A1E349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96452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2E6CEFF-B02F-414E-ACC7-9032126A68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5240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1F227D-5DF3-4399-89F5-287F44ABEC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017" y="0"/>
            <a:ext cx="12296493" cy="6858000"/>
          </a:xfrm>
        </p:spPr>
      </p:pic>
    </p:spTree>
    <p:extLst>
      <p:ext uri="{BB962C8B-B14F-4D97-AF65-F5344CB8AC3E}">
        <p14:creationId xmlns:p14="http://schemas.microsoft.com/office/powerpoint/2010/main" val="1897690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2E0A4A6-4065-4573-8718-F3AFB34229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894422"/>
              </p:ext>
            </p:extLst>
          </p:nvPr>
        </p:nvGraphicFramePr>
        <p:xfrm>
          <a:off x="838200" y="463826"/>
          <a:ext cx="10515600" cy="3458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B94C3F06-4F91-4329-8190-1EBAADB73A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1281360"/>
              </p:ext>
            </p:extLst>
          </p:nvPr>
        </p:nvGraphicFramePr>
        <p:xfrm>
          <a:off x="838200" y="3922643"/>
          <a:ext cx="10515600" cy="2215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724357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Сергеевич Косарев</dc:creator>
  <cp:lastModifiedBy>Пользователь</cp:lastModifiedBy>
  <cp:revision>13</cp:revision>
  <dcterms:created xsi:type="dcterms:W3CDTF">2021-12-24T07:25:41Z</dcterms:created>
  <dcterms:modified xsi:type="dcterms:W3CDTF">2022-11-12T12:51:54Z</dcterms:modified>
</cp:coreProperties>
</file>