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1" r:id="rId7"/>
    <p:sldId id="263" r:id="rId8"/>
    <p:sldId id="264" r:id="rId9"/>
  </p:sldIdLst>
  <p:sldSz cx="9144000" cy="6858000" type="screen4x3"/>
  <p:notesSz cx="6889750" cy="100218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08.11.2020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08.11.2020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08.11.2020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5312" y="188640"/>
            <a:ext cx="4542056" cy="6480000"/>
          </a:xfrm>
          <a:prstGeom prst="rect">
            <a:avLst/>
          </a:prstGeom>
          <a:noFill/>
          <a:ln>
            <a:solidFill>
              <a:srgbClr val="FFFF00"/>
            </a:solidFill>
          </a:ln>
          <a:extLst>
            <a:ext uri="{909E8E84-426E-40DD-AFC4-6F175D3DCCD1}">
              <a14:hiddenFill xmlns:a14="http://schemas.microsoft.com/office/drawing/2010/main">
                <a:solidFill>
                  <a:srgbClr val="FFFFFF"/>
                </a:solidFill>
              </a14:hiddenFill>
            </a:ext>
          </a:extLst>
        </p:spPr>
      </p:pic>
      <p:sp>
        <p:nvSpPr>
          <p:cNvPr id="6" name="Выноска-облако 5"/>
          <p:cNvSpPr/>
          <p:nvPr/>
        </p:nvSpPr>
        <p:spPr>
          <a:xfrm>
            <a:off x="899592" y="548680"/>
            <a:ext cx="2304256" cy="1348482"/>
          </a:xfrm>
          <a:prstGeom prst="cloudCallout">
            <a:avLst>
              <a:gd name="adj1" fmla="val 27449"/>
              <a:gd name="adj2" fmla="val 93486"/>
            </a:avLst>
          </a:prstGeom>
          <a:solidFill>
            <a:srgbClr val="FFFF00"/>
          </a:solidFill>
          <a:ln w="38100">
            <a:solidFill>
              <a:srgbClr val="0070C0"/>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sz="1600" b="1" dirty="0" smtClean="0">
                <a:solidFill>
                  <a:srgbClr val="FF0000"/>
                </a:solidFill>
                <a:latin typeface="Times New Roman" pitchFamily="18" charset="0"/>
                <a:cs typeface="Times New Roman" pitchFamily="18" charset="0"/>
              </a:rPr>
              <a:t>«СЮРПРИЗ»</a:t>
            </a:r>
            <a:endParaRPr lang="ru-RU" sz="1600" b="1" dirty="0">
              <a:solidFill>
                <a:srgbClr val="FF0000"/>
              </a:solidFill>
              <a:latin typeface="Times New Roman" pitchFamily="18" charset="0"/>
              <a:cs typeface="Times New Roman" pitchFamily="18" charset="0"/>
            </a:endParaRPr>
          </a:p>
        </p:txBody>
      </p:sp>
      <p:pic>
        <p:nvPicPr>
          <p:cNvPr id="1028" name="Picture 4" descr="C:\Users\Евгений\Desktop\торт\IMG-20201106-WA000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892" b="6212"/>
          <a:stretch/>
        </p:blipFill>
        <p:spPr bwMode="auto">
          <a:xfrm>
            <a:off x="5740636" y="1248316"/>
            <a:ext cx="2951918" cy="4051628"/>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9" name="Шестиугольник 8"/>
          <p:cNvSpPr/>
          <p:nvPr/>
        </p:nvSpPr>
        <p:spPr>
          <a:xfrm>
            <a:off x="1115616" y="2708920"/>
            <a:ext cx="3024336" cy="3240360"/>
          </a:xfrm>
          <a:prstGeom prst="hexagon">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a:solidFill>
                  <a:srgbClr val="0070C0"/>
                </a:solidFill>
                <a:latin typeface="Times New Roman" pitchFamily="18" charset="0"/>
                <a:cs typeface="Times New Roman" pitchFamily="18" charset="0"/>
              </a:rPr>
              <a:t>У Артема день рожденья!</a:t>
            </a:r>
          </a:p>
          <a:p>
            <a:pPr algn="ctr"/>
            <a:r>
              <a:rPr lang="ru-RU" sz="1400" b="1" dirty="0">
                <a:solidFill>
                  <a:srgbClr val="0070C0"/>
                </a:solidFill>
                <a:latin typeface="Times New Roman" pitchFamily="18" charset="0"/>
                <a:cs typeface="Times New Roman" pitchFamily="18" charset="0"/>
              </a:rPr>
              <a:t>Чем его нам удивить?</a:t>
            </a:r>
          </a:p>
          <a:p>
            <a:pPr algn="ctr"/>
            <a:r>
              <a:rPr lang="ru-RU" sz="1400" b="1" dirty="0">
                <a:solidFill>
                  <a:srgbClr val="0070C0"/>
                </a:solidFill>
                <a:latin typeface="Times New Roman" pitchFamily="18" charset="0"/>
                <a:cs typeface="Times New Roman" pitchFamily="18" charset="0"/>
              </a:rPr>
              <a:t>И с бабулей мы решили</a:t>
            </a:r>
          </a:p>
          <a:p>
            <a:pPr algn="ctr"/>
            <a:r>
              <a:rPr lang="ru-RU" sz="1400" b="1" dirty="0">
                <a:solidFill>
                  <a:srgbClr val="0070C0"/>
                </a:solidFill>
                <a:latin typeface="Times New Roman" pitchFamily="18" charset="0"/>
                <a:cs typeface="Times New Roman" pitchFamily="18" charset="0"/>
              </a:rPr>
              <a:t>Торт испечь и подарить.</a:t>
            </a:r>
          </a:p>
          <a:p>
            <a:pPr algn="ctr"/>
            <a:endParaRPr lang="ru-RU" sz="1400" b="1" dirty="0">
              <a:solidFill>
                <a:srgbClr val="0070C0"/>
              </a:solidFill>
              <a:latin typeface="Times New Roman" pitchFamily="18" charset="0"/>
              <a:cs typeface="Times New Roman" pitchFamily="18" charset="0"/>
            </a:endParaRPr>
          </a:p>
          <a:p>
            <a:pPr algn="ctr"/>
            <a:r>
              <a:rPr lang="ru-RU" sz="1400" b="1" dirty="0">
                <a:solidFill>
                  <a:srgbClr val="0070C0"/>
                </a:solidFill>
                <a:latin typeface="Times New Roman" pitchFamily="18" charset="0"/>
                <a:cs typeface="Times New Roman" pitchFamily="18" charset="0"/>
              </a:rPr>
              <a:t>Наш Артемий – семилетка,</a:t>
            </a:r>
          </a:p>
          <a:p>
            <a:pPr algn="ctr"/>
            <a:r>
              <a:rPr lang="ru-RU" sz="1400" b="1" dirty="0">
                <a:solidFill>
                  <a:srgbClr val="0070C0"/>
                </a:solidFill>
                <a:latin typeface="Times New Roman" pitchFamily="18" charset="0"/>
                <a:cs typeface="Times New Roman" pitchFamily="18" charset="0"/>
              </a:rPr>
              <a:t>И пойдет он в первый класс.</a:t>
            </a:r>
          </a:p>
          <a:p>
            <a:pPr algn="ctr"/>
            <a:r>
              <a:rPr lang="ru-RU" sz="1400" b="1" dirty="0">
                <a:solidFill>
                  <a:srgbClr val="0070C0"/>
                </a:solidFill>
                <a:latin typeface="Times New Roman" pitchFamily="18" charset="0"/>
                <a:cs typeface="Times New Roman" pitchFamily="18" charset="0"/>
              </a:rPr>
              <a:t>Значит, надо постараться</a:t>
            </a:r>
          </a:p>
          <a:p>
            <a:pPr algn="ctr"/>
            <a:r>
              <a:rPr lang="ru-RU" sz="1400" b="1" dirty="0">
                <a:solidFill>
                  <a:srgbClr val="0070C0"/>
                </a:solidFill>
                <a:latin typeface="Times New Roman" pitchFamily="18" charset="0"/>
                <a:cs typeface="Times New Roman" pitchFamily="18" charset="0"/>
              </a:rPr>
              <a:t>ПДД учить сейчас!</a:t>
            </a:r>
          </a:p>
        </p:txBody>
      </p:sp>
    </p:spTree>
    <p:extLst>
      <p:ext uri="{BB962C8B-B14F-4D97-AF65-F5344CB8AC3E}">
        <p14:creationId xmlns:p14="http://schemas.microsoft.com/office/powerpoint/2010/main" val="1404909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21" y="180531"/>
            <a:ext cx="4474519"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9740"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4" name="Шестиугольник 3"/>
          <p:cNvSpPr/>
          <p:nvPr/>
        </p:nvSpPr>
        <p:spPr>
          <a:xfrm>
            <a:off x="1115616" y="4221088"/>
            <a:ext cx="3024336" cy="1584176"/>
          </a:xfrm>
          <a:prstGeom prst="hexagon">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a:solidFill>
                  <a:srgbClr val="0070C0"/>
                </a:solidFill>
                <a:latin typeface="Times New Roman" pitchFamily="18" charset="0"/>
                <a:cs typeface="Times New Roman" pitchFamily="18" charset="0"/>
              </a:rPr>
              <a:t>Фартук желтый и зеленый</a:t>
            </a:r>
          </a:p>
          <a:p>
            <a:pPr algn="ctr"/>
            <a:r>
              <a:rPr lang="ru-RU" sz="1400" b="1" dirty="0">
                <a:solidFill>
                  <a:srgbClr val="0070C0"/>
                </a:solidFill>
                <a:latin typeface="Times New Roman" pitchFamily="18" charset="0"/>
                <a:cs typeface="Times New Roman" pitchFamily="18" charset="0"/>
              </a:rPr>
              <a:t>Мы надели на себя.</a:t>
            </a:r>
          </a:p>
          <a:p>
            <a:pPr algn="ctr"/>
            <a:r>
              <a:rPr lang="ru-RU" sz="1400" b="1" dirty="0">
                <a:solidFill>
                  <a:srgbClr val="0070C0"/>
                </a:solidFill>
                <a:latin typeface="Times New Roman" pitchFamily="18" charset="0"/>
                <a:cs typeface="Times New Roman" pitchFamily="18" charset="0"/>
              </a:rPr>
              <a:t>«Дорогие светофоры</a:t>
            </a:r>
            <a:r>
              <a:rPr lang="ru-RU" sz="1400" b="1" dirty="0" smtClean="0">
                <a:solidFill>
                  <a:srgbClr val="0070C0"/>
                </a:solidFill>
                <a:latin typeface="Times New Roman" pitchFamily="18" charset="0"/>
                <a:cs typeface="Times New Roman" pitchFamily="18" charset="0"/>
              </a:rPr>
              <a:t>!»- </a:t>
            </a:r>
            <a:endParaRPr lang="ru-RU" sz="1400" b="1" dirty="0">
              <a:solidFill>
                <a:srgbClr val="0070C0"/>
              </a:solidFill>
              <a:latin typeface="Times New Roman" pitchFamily="18" charset="0"/>
              <a:cs typeface="Times New Roman" pitchFamily="18" charset="0"/>
            </a:endParaRPr>
          </a:p>
          <a:p>
            <a:pPr algn="ctr"/>
            <a:r>
              <a:rPr lang="ru-RU" sz="1400" b="1" dirty="0">
                <a:solidFill>
                  <a:srgbClr val="0070C0"/>
                </a:solidFill>
                <a:latin typeface="Times New Roman" pitchFamily="18" charset="0"/>
                <a:cs typeface="Times New Roman" pitchFamily="18" charset="0"/>
              </a:rPr>
              <a:t>Так сказал нам дед, любя</a:t>
            </a:r>
          </a:p>
        </p:txBody>
      </p:sp>
      <p:sp>
        <p:nvSpPr>
          <p:cNvPr id="5" name="Шестиугольник 4"/>
          <p:cNvSpPr/>
          <p:nvPr/>
        </p:nvSpPr>
        <p:spPr>
          <a:xfrm>
            <a:off x="5364088" y="692697"/>
            <a:ext cx="3035250" cy="1368151"/>
          </a:xfrm>
          <a:prstGeom prst="hexagon">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a:solidFill>
                  <a:srgbClr val="0070C0"/>
                </a:solidFill>
                <a:latin typeface="Times New Roman" pitchFamily="18" charset="0"/>
                <a:cs typeface="Times New Roman" pitchFamily="18" charset="0"/>
              </a:rPr>
              <a:t>Мы взбивали и месили,</a:t>
            </a:r>
          </a:p>
          <a:p>
            <a:pPr algn="ctr"/>
            <a:r>
              <a:rPr lang="ru-RU" sz="1400" b="1" dirty="0">
                <a:solidFill>
                  <a:srgbClr val="0070C0"/>
                </a:solidFill>
                <a:latin typeface="Times New Roman" pitchFamily="18" charset="0"/>
                <a:cs typeface="Times New Roman" pitchFamily="18" charset="0"/>
              </a:rPr>
              <a:t>А потом коржи пекли.</a:t>
            </a:r>
          </a:p>
          <a:p>
            <a:pPr algn="ctr"/>
            <a:r>
              <a:rPr lang="ru-RU" sz="1400" b="1" dirty="0">
                <a:solidFill>
                  <a:srgbClr val="0070C0"/>
                </a:solidFill>
                <a:latin typeface="Times New Roman" pitchFamily="18" charset="0"/>
                <a:cs typeface="Times New Roman" pitchFamily="18" charset="0"/>
              </a:rPr>
              <a:t>В печь поставили, закрыли…</a:t>
            </a:r>
          </a:p>
          <a:p>
            <a:pPr algn="ctr"/>
            <a:r>
              <a:rPr lang="ru-RU" sz="1400" b="1" dirty="0">
                <a:solidFill>
                  <a:srgbClr val="0070C0"/>
                </a:solidFill>
                <a:latin typeface="Times New Roman" pitchFamily="18" charset="0"/>
                <a:cs typeface="Times New Roman" pitchFamily="18" charset="0"/>
              </a:rPr>
              <a:t>За начинку принялись.</a:t>
            </a:r>
          </a:p>
        </p:txBody>
      </p:sp>
      <p:pic>
        <p:nvPicPr>
          <p:cNvPr id="2050" name="Picture 2" descr="C:\Users\Евгений\Desktop\торт\IMG-20201106-WA000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294" t="3968" r="5925" b="10098"/>
          <a:stretch/>
        </p:blipFill>
        <p:spPr bwMode="auto">
          <a:xfrm>
            <a:off x="1475656" y="926977"/>
            <a:ext cx="2050899" cy="3093577"/>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descr="C:\Users\Евгений\Desktop\торт\IMG-20201106-WA00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 r="4086" b="19869"/>
          <a:stretch/>
        </p:blipFill>
        <p:spPr bwMode="auto">
          <a:xfrm>
            <a:off x="5868144" y="2504646"/>
            <a:ext cx="2589695" cy="2884690"/>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3225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4440"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Евгений\Desktop\торт\IMG-20201106-WA00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2636912"/>
            <a:ext cx="2430000" cy="3240000"/>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Шестиугольник 4"/>
          <p:cNvSpPr/>
          <p:nvPr/>
        </p:nvSpPr>
        <p:spPr>
          <a:xfrm>
            <a:off x="395536" y="1196752"/>
            <a:ext cx="3744416" cy="1152128"/>
          </a:xfrm>
          <a:prstGeom prst="hexagon">
            <a:avLst>
              <a:gd name="adj" fmla="val 38055"/>
              <a:gd name="vf" fmla="val 115470"/>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a:solidFill>
                  <a:srgbClr val="0070C0"/>
                </a:solidFill>
                <a:latin typeface="Times New Roman" pitchFamily="18" charset="0"/>
                <a:cs typeface="Times New Roman" pitchFamily="18" charset="0"/>
              </a:rPr>
              <a:t>Клюкву взбили мы с бабулей,</a:t>
            </a:r>
          </a:p>
          <a:p>
            <a:pPr algn="ctr"/>
            <a:r>
              <a:rPr lang="ru-RU" sz="1400" b="1" dirty="0">
                <a:solidFill>
                  <a:srgbClr val="0070C0"/>
                </a:solidFill>
                <a:latin typeface="Times New Roman" pitchFamily="18" charset="0"/>
                <a:cs typeface="Times New Roman" pitchFamily="18" charset="0"/>
              </a:rPr>
              <a:t>Чтоб полезным  тортик стал.</a:t>
            </a:r>
          </a:p>
          <a:p>
            <a:pPr algn="ctr"/>
            <a:r>
              <a:rPr lang="ru-RU" sz="1400" b="1" dirty="0">
                <a:solidFill>
                  <a:srgbClr val="0070C0"/>
                </a:solidFill>
                <a:latin typeface="Times New Roman" pitchFamily="18" charset="0"/>
                <a:cs typeface="Times New Roman" pitchFamily="18" charset="0"/>
              </a:rPr>
              <a:t>«Витаминов кладезь будет», -</a:t>
            </a:r>
          </a:p>
          <a:p>
            <a:pPr algn="ctr"/>
            <a:r>
              <a:rPr lang="ru-RU" sz="1400" b="1" dirty="0">
                <a:solidFill>
                  <a:srgbClr val="0070C0"/>
                </a:solidFill>
                <a:latin typeface="Times New Roman" pitchFamily="18" charset="0"/>
                <a:cs typeface="Times New Roman" pitchFamily="18" charset="0"/>
              </a:rPr>
              <a:t>Папа с радостью сказал.</a:t>
            </a:r>
          </a:p>
        </p:txBody>
      </p:sp>
      <p:sp>
        <p:nvSpPr>
          <p:cNvPr id="6" name="Шестиугольник 5"/>
          <p:cNvSpPr/>
          <p:nvPr/>
        </p:nvSpPr>
        <p:spPr>
          <a:xfrm>
            <a:off x="5364088" y="1124744"/>
            <a:ext cx="3240360" cy="864096"/>
          </a:xfrm>
          <a:prstGeom prst="hexagon">
            <a:avLst>
              <a:gd name="adj" fmla="val 27472"/>
              <a:gd name="vf" fmla="val 115470"/>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endParaRPr lang="ru-RU" sz="1400" b="1" dirty="0" smtClean="0">
              <a:solidFill>
                <a:srgbClr val="0070C0"/>
              </a:solidFill>
              <a:latin typeface="Times New Roman" pitchFamily="18" charset="0"/>
              <a:cs typeface="Times New Roman" pitchFamily="18" charset="0"/>
            </a:endParaRPr>
          </a:p>
          <a:p>
            <a:pPr algn="ctr"/>
            <a:r>
              <a:rPr lang="ru-RU" sz="1400" b="1" dirty="0" smtClean="0">
                <a:solidFill>
                  <a:srgbClr val="0070C0"/>
                </a:solidFill>
                <a:latin typeface="Times New Roman" pitchFamily="18" charset="0"/>
                <a:cs typeface="Times New Roman" pitchFamily="18" charset="0"/>
              </a:rPr>
              <a:t>А потом мы </a:t>
            </a:r>
            <a:r>
              <a:rPr lang="ru-RU" sz="1400" b="1" dirty="0">
                <a:solidFill>
                  <a:srgbClr val="0070C0"/>
                </a:solidFill>
                <a:latin typeface="Times New Roman" pitchFamily="18" charset="0"/>
                <a:cs typeface="Times New Roman" pitchFamily="18" charset="0"/>
              </a:rPr>
              <a:t>торт украшали,</a:t>
            </a:r>
          </a:p>
          <a:p>
            <a:pPr algn="ctr"/>
            <a:r>
              <a:rPr lang="ru-RU" sz="1400" b="1" dirty="0">
                <a:solidFill>
                  <a:srgbClr val="0070C0"/>
                </a:solidFill>
                <a:latin typeface="Times New Roman" pitchFamily="18" charset="0"/>
                <a:cs typeface="Times New Roman" pitchFamily="18" charset="0"/>
              </a:rPr>
              <a:t>Правила </a:t>
            </a:r>
            <a:r>
              <a:rPr lang="ru-RU" sz="1400" b="1" dirty="0" smtClean="0">
                <a:solidFill>
                  <a:srgbClr val="0070C0"/>
                </a:solidFill>
                <a:latin typeface="Times New Roman" pitchFamily="18" charset="0"/>
                <a:cs typeface="Times New Roman" pitchFamily="18" charset="0"/>
              </a:rPr>
              <a:t>все вместе </a:t>
            </a:r>
            <a:r>
              <a:rPr lang="ru-RU" sz="1400" b="1" dirty="0">
                <a:solidFill>
                  <a:srgbClr val="0070C0"/>
                </a:solidFill>
                <a:latin typeface="Times New Roman" pitchFamily="18" charset="0"/>
                <a:cs typeface="Times New Roman" pitchFamily="18" charset="0"/>
              </a:rPr>
              <a:t>повторяли…</a:t>
            </a:r>
          </a:p>
          <a:p>
            <a:pPr algn="ctr"/>
            <a:r>
              <a:rPr lang="ru-RU" sz="1400" b="1" dirty="0">
                <a:solidFill>
                  <a:srgbClr val="0070C0"/>
                </a:solidFill>
                <a:latin typeface="Times New Roman" pitchFamily="18" charset="0"/>
                <a:cs typeface="Times New Roman" pitchFamily="18" charset="0"/>
              </a:rPr>
              <a:t> </a:t>
            </a:r>
          </a:p>
        </p:txBody>
      </p:sp>
      <p:pic>
        <p:nvPicPr>
          <p:cNvPr id="3086" name="Picture 14" descr="C:\Users\Евгений\Desktop\Новая папка\IMG-20201108-WA000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44" y="2276872"/>
            <a:ext cx="2430000" cy="3240000"/>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25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4440"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4" name="Шестиугольник 3"/>
          <p:cNvSpPr/>
          <p:nvPr/>
        </p:nvSpPr>
        <p:spPr>
          <a:xfrm>
            <a:off x="539552" y="980728"/>
            <a:ext cx="3528392" cy="1584176"/>
          </a:xfrm>
          <a:prstGeom prst="hexagon">
            <a:avLst>
              <a:gd name="adj" fmla="val 27472"/>
              <a:gd name="vf" fmla="val 115470"/>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smtClean="0">
                <a:solidFill>
                  <a:srgbClr val="0070C0"/>
                </a:solidFill>
                <a:latin typeface="Times New Roman" pitchFamily="18" charset="0"/>
                <a:cs typeface="Times New Roman" pitchFamily="18" charset="0"/>
              </a:rPr>
              <a:t>По </a:t>
            </a:r>
            <a:r>
              <a:rPr lang="ru-RU" sz="1400" b="1" dirty="0">
                <a:solidFill>
                  <a:srgbClr val="0070C0"/>
                </a:solidFill>
                <a:latin typeface="Times New Roman" pitchFamily="18" charset="0"/>
                <a:cs typeface="Times New Roman" pitchFamily="18" charset="0"/>
              </a:rPr>
              <a:t>дороге шоколадной</a:t>
            </a:r>
          </a:p>
          <a:p>
            <a:pPr algn="ctr"/>
            <a:r>
              <a:rPr lang="ru-RU" sz="1400" b="1" dirty="0">
                <a:solidFill>
                  <a:srgbClr val="0070C0"/>
                </a:solidFill>
                <a:latin typeface="Times New Roman" pitchFamily="18" charset="0"/>
                <a:cs typeface="Times New Roman" pitchFamily="18" charset="0"/>
              </a:rPr>
              <a:t>Едет транспорт легковой.</a:t>
            </a:r>
          </a:p>
          <a:p>
            <a:pPr algn="ctr"/>
            <a:r>
              <a:rPr lang="ru-RU" sz="1400" b="1" dirty="0">
                <a:solidFill>
                  <a:srgbClr val="0070C0"/>
                </a:solidFill>
                <a:latin typeface="Times New Roman" pitchFamily="18" charset="0"/>
                <a:cs typeface="Times New Roman" pitchFamily="18" charset="0"/>
              </a:rPr>
              <a:t>Вот стоит у светофора</a:t>
            </a:r>
          </a:p>
          <a:p>
            <a:pPr algn="ctr"/>
            <a:r>
              <a:rPr lang="ru-RU" sz="1400" b="1" dirty="0">
                <a:solidFill>
                  <a:srgbClr val="0070C0"/>
                </a:solidFill>
                <a:latin typeface="Times New Roman" pitchFamily="18" charset="0"/>
                <a:cs typeface="Times New Roman" pitchFamily="18" charset="0"/>
              </a:rPr>
              <a:t>Пешеход на мостовой.</a:t>
            </a:r>
          </a:p>
          <a:p>
            <a:pPr algn="ctr"/>
            <a:r>
              <a:rPr lang="ru-RU" sz="1400" b="1" dirty="0">
                <a:solidFill>
                  <a:srgbClr val="0070C0"/>
                </a:solidFill>
                <a:latin typeface="Times New Roman" pitchFamily="18" charset="0"/>
                <a:cs typeface="Times New Roman" pitchFamily="18" charset="0"/>
              </a:rPr>
              <a:t>Что же делать? Как же быть?</a:t>
            </a:r>
          </a:p>
          <a:p>
            <a:pPr algn="ctr"/>
            <a:r>
              <a:rPr lang="ru-RU" sz="1400" b="1" dirty="0">
                <a:solidFill>
                  <a:srgbClr val="0070C0"/>
                </a:solidFill>
                <a:latin typeface="Times New Roman" pitchFamily="18" charset="0"/>
                <a:cs typeface="Times New Roman" pitchFamily="18" charset="0"/>
              </a:rPr>
              <a:t>«Зебру» как переходить?</a:t>
            </a:r>
          </a:p>
        </p:txBody>
      </p:sp>
      <p:sp>
        <p:nvSpPr>
          <p:cNvPr id="5" name="Шестиугольник 4"/>
          <p:cNvSpPr/>
          <p:nvPr/>
        </p:nvSpPr>
        <p:spPr>
          <a:xfrm>
            <a:off x="5148064" y="980728"/>
            <a:ext cx="3600400" cy="2016224"/>
          </a:xfrm>
          <a:prstGeom prst="hexagon">
            <a:avLst>
              <a:gd name="adj" fmla="val 27472"/>
              <a:gd name="vf" fmla="val 115470"/>
            </a:avLst>
          </a:prstGeom>
          <a:solidFill>
            <a:srgbClr val="FFFF99"/>
          </a:solidFill>
          <a:ln w="38100">
            <a:solidFill>
              <a:srgbClr val="0070C0"/>
            </a:solidFill>
          </a:ln>
        </p:spPr>
        <p:style>
          <a:lnRef idx="1">
            <a:schemeClr val="dk1"/>
          </a:lnRef>
          <a:fillRef idx="2">
            <a:schemeClr val="dk1"/>
          </a:fillRef>
          <a:effectRef idx="1">
            <a:schemeClr val="dk1"/>
          </a:effectRef>
          <a:fontRef idx="minor">
            <a:schemeClr val="dk1"/>
          </a:fontRef>
        </p:style>
        <p:txBody>
          <a:bodyPr anchor="ctr"/>
          <a:lstStyle/>
          <a:p>
            <a:pPr algn="ctr"/>
            <a:r>
              <a:rPr lang="ru-RU" sz="1400" b="1" dirty="0">
                <a:solidFill>
                  <a:srgbClr val="0070C0"/>
                </a:solidFill>
                <a:latin typeface="Times New Roman" pitchFamily="18" charset="0"/>
                <a:cs typeface="Times New Roman" pitchFamily="18" charset="0"/>
              </a:rPr>
              <a:t>А Артему в день рожденья</a:t>
            </a:r>
          </a:p>
          <a:p>
            <a:pPr algn="ctr"/>
            <a:r>
              <a:rPr lang="ru-RU" sz="1400" b="1" dirty="0">
                <a:solidFill>
                  <a:srgbClr val="0070C0"/>
                </a:solidFill>
                <a:latin typeface="Times New Roman" pitchFamily="18" charset="0"/>
                <a:cs typeface="Times New Roman" pitchFamily="18" charset="0"/>
              </a:rPr>
              <a:t>Этот торт преподнесли.</a:t>
            </a:r>
          </a:p>
          <a:p>
            <a:pPr algn="ctr"/>
            <a:r>
              <a:rPr lang="ru-RU" sz="1400" b="1" dirty="0">
                <a:solidFill>
                  <a:srgbClr val="0070C0"/>
                </a:solidFill>
                <a:latin typeface="Times New Roman" pitchFamily="18" charset="0"/>
                <a:cs typeface="Times New Roman" pitchFamily="18" charset="0"/>
              </a:rPr>
              <a:t>Сколько ж было удивленья,</a:t>
            </a:r>
          </a:p>
          <a:p>
            <a:pPr algn="ctr"/>
            <a:r>
              <a:rPr lang="ru-RU" sz="1400" b="1" dirty="0">
                <a:solidFill>
                  <a:srgbClr val="0070C0"/>
                </a:solidFill>
                <a:latin typeface="Times New Roman" pitchFamily="18" charset="0"/>
                <a:cs typeface="Times New Roman" pitchFamily="18" charset="0"/>
              </a:rPr>
              <a:t>Сколько радости, любви!</a:t>
            </a:r>
          </a:p>
          <a:p>
            <a:pPr algn="ctr"/>
            <a:endParaRPr lang="ru-RU" sz="1400" b="1" dirty="0">
              <a:solidFill>
                <a:srgbClr val="0070C0"/>
              </a:solidFill>
              <a:latin typeface="Times New Roman" pitchFamily="18" charset="0"/>
              <a:cs typeface="Times New Roman" pitchFamily="18" charset="0"/>
            </a:endParaRPr>
          </a:p>
          <a:p>
            <a:pPr algn="ctr"/>
            <a:r>
              <a:rPr lang="ru-RU" sz="1400" b="1" dirty="0">
                <a:solidFill>
                  <a:srgbClr val="0070C0"/>
                </a:solidFill>
                <a:latin typeface="Times New Roman" pitchFamily="18" charset="0"/>
                <a:cs typeface="Times New Roman" pitchFamily="18" charset="0"/>
              </a:rPr>
              <a:t>Всем гостям я рассказала</a:t>
            </a:r>
          </a:p>
          <a:p>
            <a:pPr algn="ctr"/>
            <a:r>
              <a:rPr lang="ru-RU" sz="1400" b="1" dirty="0">
                <a:solidFill>
                  <a:srgbClr val="0070C0"/>
                </a:solidFill>
                <a:latin typeface="Times New Roman" pitchFamily="18" charset="0"/>
                <a:cs typeface="Times New Roman" pitchFamily="18" charset="0"/>
              </a:rPr>
              <a:t>Правила дорожные.</a:t>
            </a:r>
          </a:p>
          <a:p>
            <a:pPr algn="ctr"/>
            <a:r>
              <a:rPr lang="ru-RU" sz="1400" b="1" dirty="0">
                <a:solidFill>
                  <a:srgbClr val="0070C0"/>
                </a:solidFill>
                <a:latin typeface="Times New Roman" pitchFamily="18" charset="0"/>
                <a:cs typeface="Times New Roman" pitchFamily="18" charset="0"/>
              </a:rPr>
              <a:t>Гости тоже будут очень</a:t>
            </a:r>
          </a:p>
          <a:p>
            <a:pPr algn="ctr"/>
            <a:r>
              <a:rPr lang="ru-RU" sz="1400" b="1" dirty="0">
                <a:solidFill>
                  <a:srgbClr val="0070C0"/>
                </a:solidFill>
                <a:latin typeface="Times New Roman" pitchFamily="18" charset="0"/>
                <a:cs typeface="Times New Roman" pitchFamily="18" charset="0"/>
              </a:rPr>
              <a:t>Очень осторожные!</a:t>
            </a:r>
          </a:p>
        </p:txBody>
      </p:sp>
      <p:pic>
        <p:nvPicPr>
          <p:cNvPr id="4098" name="Picture 2" descr="C:\Users\Евгений\Desktop\Новая папка\IMG-20201108-WA000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2781287"/>
            <a:ext cx="2430000" cy="3240000"/>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0" name="Picture 4" descr="C:\Users\Евгений\Desktop\Новая папка\IMG-20201108-WA0006.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102"/>
          <a:stretch/>
        </p:blipFill>
        <p:spPr bwMode="auto">
          <a:xfrm>
            <a:off x="5852556" y="3212976"/>
            <a:ext cx="2430000" cy="2880320"/>
          </a:xfrm>
          <a:prstGeom prst="round2DiagRect">
            <a:avLst>
              <a:gd name="adj1" fmla="val 16667"/>
              <a:gd name="adj2" fmla="val 0"/>
            </a:avLst>
          </a:prstGeom>
          <a:ln w="88900" cap="sq">
            <a:solidFill>
              <a:srgbClr val="FFFF00"/>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138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260648"/>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3" name="Выноска-облако 2"/>
          <p:cNvSpPr/>
          <p:nvPr/>
        </p:nvSpPr>
        <p:spPr>
          <a:xfrm>
            <a:off x="1043608" y="620688"/>
            <a:ext cx="2664296" cy="1008112"/>
          </a:xfrm>
          <a:prstGeom prst="cloudCallout">
            <a:avLst>
              <a:gd name="adj1" fmla="val 27449"/>
              <a:gd name="adj2" fmla="val 93486"/>
            </a:avLst>
          </a:prstGeom>
          <a:solidFill>
            <a:srgbClr val="FFFF00"/>
          </a:solidFill>
          <a:ln w="38100">
            <a:solidFill>
              <a:srgbClr val="0070C0"/>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sz="1600" b="1" dirty="0" smtClean="0">
                <a:solidFill>
                  <a:srgbClr val="FF0000"/>
                </a:solidFill>
                <a:latin typeface="Times New Roman" pitchFamily="18" charset="0"/>
                <a:cs typeface="Times New Roman" pitchFamily="18" charset="0"/>
              </a:rPr>
              <a:t>«БУДЬТЕ </a:t>
            </a:r>
            <a:r>
              <a:rPr lang="ru-RU" sz="1600" b="1" dirty="0">
                <a:solidFill>
                  <a:srgbClr val="FF0000"/>
                </a:solidFill>
                <a:latin typeface="Times New Roman" pitchFamily="18" charset="0"/>
                <a:cs typeface="Times New Roman" pitchFamily="18" charset="0"/>
              </a:rPr>
              <a:t>ОСТОРОЖНЫ НА ДОРОГАХ!»</a:t>
            </a:r>
          </a:p>
        </p:txBody>
      </p:sp>
      <p:pic>
        <p:nvPicPr>
          <p:cNvPr id="4" name="Picture 2" descr="C:\Users\Евгений\Downloads\IMG-20201108-WA00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739" t="8382" r="6814" b="5683"/>
          <a:stretch/>
        </p:blipFill>
        <p:spPr bwMode="auto">
          <a:xfrm>
            <a:off x="1041521" y="1628800"/>
            <a:ext cx="3367530" cy="4680000"/>
          </a:xfrm>
          <a:prstGeom prst="ellipse">
            <a:avLst/>
          </a:prstGeom>
          <a:ln w="63500" cap="rnd">
            <a:solidFill>
              <a:srgbClr val="FFFF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429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Евгений\Downloads\IMG-20201108-WA000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739" t="8382" r="6814" b="5683"/>
          <a:stretch/>
        </p:blipFill>
        <p:spPr bwMode="auto">
          <a:xfrm>
            <a:off x="1547664" y="2636912"/>
            <a:ext cx="2590408" cy="3600000"/>
          </a:xfrm>
          <a:prstGeom prst="ellipse">
            <a:avLst/>
          </a:prstGeom>
          <a:ln w="63500" cap="rnd">
            <a:solidFill>
              <a:srgbClr val="FFFF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4" name="Выноска-облако 3"/>
          <p:cNvSpPr/>
          <p:nvPr/>
        </p:nvSpPr>
        <p:spPr>
          <a:xfrm>
            <a:off x="1043608" y="620688"/>
            <a:ext cx="2304256" cy="1348482"/>
          </a:xfrm>
          <a:prstGeom prst="cloudCallout">
            <a:avLst>
              <a:gd name="adj1" fmla="val 27449"/>
              <a:gd name="adj2" fmla="val 93486"/>
            </a:avLst>
          </a:prstGeom>
          <a:solidFill>
            <a:srgbClr val="FFFF00"/>
          </a:solidFill>
          <a:ln w="38100">
            <a:solidFill>
              <a:srgbClr val="0070C0"/>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sz="1600" b="1" dirty="0" smtClean="0">
                <a:solidFill>
                  <a:srgbClr val="FF0000"/>
                </a:solidFill>
                <a:latin typeface="Times New Roman" pitchFamily="18" charset="0"/>
                <a:cs typeface="Times New Roman" pitchFamily="18" charset="0"/>
              </a:rPr>
              <a:t>«СЮРПРИЗ»</a:t>
            </a:r>
            <a:endParaRPr lang="ru-RU" sz="16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954057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4"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4440" y="188640"/>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55576" y="692696"/>
            <a:ext cx="3528392" cy="5693866"/>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ru-RU" sz="1400" b="1" dirty="0">
                <a:latin typeface="Times New Roman" pitchFamily="18" charset="0"/>
                <a:cs typeface="Times New Roman" pitchFamily="18" charset="0"/>
              </a:rPr>
              <a:t>Тесто:</a:t>
            </a:r>
            <a:r>
              <a:rPr lang="ru-RU" sz="1400" dirty="0">
                <a:latin typeface="Times New Roman" pitchFamily="18" charset="0"/>
                <a:cs typeface="Times New Roman" pitchFamily="18" charset="0"/>
              </a:rPr>
              <a:t> 50гр сливочного масла; 3 яичных желтка; 170гр сахара; 1ч.л. соды; 1ч.л. уксуса 9%; 200гр сметаны;  щепотка соли; 10гр. ванильного сахара; 460гр. муки. </a:t>
            </a:r>
          </a:p>
          <a:p>
            <a:pPr algn="just"/>
            <a:r>
              <a:rPr lang="ru-RU" sz="1400" b="1" dirty="0">
                <a:latin typeface="Times New Roman" pitchFamily="18" charset="0"/>
                <a:cs typeface="Times New Roman" pitchFamily="18" charset="0"/>
              </a:rPr>
              <a:t>Процесс приготовления</a:t>
            </a:r>
            <a:r>
              <a:rPr lang="ru-RU" sz="1400" dirty="0">
                <a:latin typeface="Times New Roman" pitchFamily="18" charset="0"/>
                <a:cs typeface="Times New Roman" pitchFamily="18" charset="0"/>
              </a:rPr>
              <a:t>: растопить на медленном огне  сливочное масло. В миксер кладем  желтки и сахар, взбиваем недолго. Соду погасить  уксусом, теперь сюда же добавляем  сметану, ванильный сахар, щепотку соли, растопленное масло, погашенную соду, всё как следует перемешать. Теперь высыпаем просеянную муку и перемешиваем. Тесто должно чуточку липнуть к рукам, если  сильно липнет, добавьте муки. Тесто вымесить и разделить на 10 шариков. Раскатываем на пергаментной бумаге каждый корж, положить на корж крышку нужного диаметра, обрезаем лишнее тесто. Обязательно  вилкой проделать дырочки, чтобы пропустить воздух при выпечке. Из одного коржа вырезаем фигурки для украшения: деревья, солнце, светофор, знаки, животных и также выпекаем в заранее разогретой духовке при температуре 200 градусов около 4-5 минут. </a:t>
            </a:r>
          </a:p>
        </p:txBody>
      </p:sp>
      <p:sp>
        <p:nvSpPr>
          <p:cNvPr id="5" name="Прямоугольник 4"/>
          <p:cNvSpPr/>
          <p:nvPr/>
        </p:nvSpPr>
        <p:spPr>
          <a:xfrm>
            <a:off x="5364088" y="692697"/>
            <a:ext cx="3456384" cy="289310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ru-RU" sz="1400" b="1" dirty="0">
                <a:latin typeface="Times New Roman" pitchFamily="18" charset="0"/>
                <a:cs typeface="Times New Roman" pitchFamily="18" charset="0"/>
              </a:rPr>
              <a:t>Крем для торта: </a:t>
            </a:r>
            <a:r>
              <a:rPr lang="ru-RU" sz="1400" dirty="0">
                <a:latin typeface="Times New Roman" pitchFamily="18" charset="0"/>
                <a:cs typeface="Times New Roman" pitchFamily="18" charset="0"/>
              </a:rPr>
              <a:t>творожный сливочный сыр – 295 гр.; масло сливочное – 125 гр.; сахарная пудра – 75 гр.</a:t>
            </a:r>
          </a:p>
          <a:p>
            <a:pPr algn="just"/>
            <a:r>
              <a:rPr lang="ru-RU" sz="1400" dirty="0">
                <a:latin typeface="Times New Roman" pitchFamily="18" charset="0"/>
                <a:cs typeface="Times New Roman" pitchFamily="18" charset="0"/>
              </a:rPr>
              <a:t>Процесс приготовления: подготовьте емкость, туда поместите слегка подтаявшее масло, насыпьте сахарной пудры, и весь сыр. Вначале разомните продукты, потом смешайте их миксером, взбейте, чтобы получить однородную массу. Примерно взбивайте продукты 6-7 минут. Когда все смешаете, дайте продуктам постоять в холодном месте, поместите крем в холодильник на полчаса.</a:t>
            </a:r>
          </a:p>
        </p:txBody>
      </p:sp>
    </p:spTree>
    <p:extLst>
      <p:ext uri="{BB962C8B-B14F-4D97-AF65-F5344CB8AC3E}">
        <p14:creationId xmlns:p14="http://schemas.microsoft.com/office/powerpoint/2010/main" val="2535579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13" y="167518"/>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27584" y="980727"/>
            <a:ext cx="3384376" cy="483209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ru-RU" sz="1400" b="1" dirty="0">
                <a:latin typeface="Times New Roman" pitchFamily="18" charset="0"/>
                <a:cs typeface="Times New Roman" pitchFamily="18" charset="0"/>
              </a:rPr>
              <a:t>Крем из взбитых сливок для украшения: </a:t>
            </a:r>
            <a:r>
              <a:rPr lang="ru-RU" sz="1400" dirty="0">
                <a:latin typeface="Times New Roman" pitchFamily="18" charset="0"/>
                <a:cs typeface="Times New Roman" pitchFamily="18" charset="0"/>
              </a:rPr>
              <a:t>сливки 35% – 1 стакан; яйцо – 1 шт.; сахар – 80 г; желатин – 10 мл; молоко – 80 мл.</a:t>
            </a:r>
          </a:p>
          <a:p>
            <a:pPr algn="just"/>
            <a:r>
              <a:rPr lang="ru-RU" sz="1400" b="1" dirty="0" smtClean="0">
                <a:latin typeface="Times New Roman" pitchFamily="18" charset="0"/>
                <a:cs typeface="Times New Roman" pitchFamily="18" charset="0"/>
              </a:rPr>
              <a:t>Процесс </a:t>
            </a:r>
            <a:r>
              <a:rPr lang="ru-RU" sz="1400" b="1" dirty="0">
                <a:latin typeface="Times New Roman" pitchFamily="18" charset="0"/>
                <a:cs typeface="Times New Roman" pitchFamily="18" charset="0"/>
              </a:rPr>
              <a:t>приготовления: </a:t>
            </a:r>
            <a:r>
              <a:rPr lang="ru-RU" sz="1400" dirty="0">
                <a:latin typeface="Times New Roman" pitchFamily="18" charset="0"/>
                <a:cs typeface="Times New Roman" pitchFamily="18" charset="0"/>
              </a:rPr>
              <a:t>сначала желатин замочить в холодной воде на 30 минут. Затем взбить куриное яйцо с сахаром. Молоко довести до кипения и тонкой струей влить в яично-сахарную смесь, хорошо перемешать. В массу добавить набухший желатин, еще раз перемешать и поставить на водяную баню. Заготовку варить до начала закипания и постоянно помешивать. С огня снять после полного растворения желатина. Теперь взбить сливки миксером до густых пиков (примерно 10 минут). Смесь из молока с желатином добавить в сливки порциями, не прекращая взбивать. Масса готова, когда консистенция станет пышной. Крем получается легким и приятным на вкус.</a:t>
            </a:r>
          </a:p>
        </p:txBody>
      </p:sp>
      <p:pic>
        <p:nvPicPr>
          <p:cNvPr id="4" name="Picture 2" descr="https://avatars.mds.yandex.net/get-pdb/1907143/bb2cee2b-3b78-4584-9717-517240d8eb4c/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3269" y="167518"/>
            <a:ext cx="4542056" cy="6480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508104" y="980727"/>
            <a:ext cx="3096344" cy="483209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ru-RU" sz="1400" b="1" dirty="0" err="1">
                <a:latin typeface="Times New Roman" pitchFamily="18" charset="0"/>
                <a:cs typeface="Times New Roman" pitchFamily="18" charset="0"/>
              </a:rPr>
              <a:t>Спонж</a:t>
            </a:r>
            <a:r>
              <a:rPr lang="ru-RU" sz="1400" b="1" dirty="0">
                <a:latin typeface="Times New Roman" pitchFamily="18" charset="0"/>
                <a:cs typeface="Times New Roman" pitchFamily="18" charset="0"/>
              </a:rPr>
              <a:t> бисквит для декора: </a:t>
            </a:r>
            <a:r>
              <a:rPr lang="ru-RU" sz="1400" dirty="0" smtClean="0">
                <a:latin typeface="Times New Roman" pitchFamily="18" charset="0"/>
                <a:cs typeface="Times New Roman" pitchFamily="18" charset="0"/>
              </a:rPr>
              <a:t>мёд 60 мл., </a:t>
            </a:r>
            <a:r>
              <a:rPr lang="ru-RU" sz="1400" dirty="0">
                <a:latin typeface="Times New Roman" pitchFamily="18" charset="0"/>
                <a:cs typeface="Times New Roman" pitchFamily="18" charset="0"/>
              </a:rPr>
              <a:t>мука пшеничная 50 </a:t>
            </a:r>
            <a:r>
              <a:rPr lang="ru-RU" sz="1400" dirty="0" smtClean="0">
                <a:latin typeface="Times New Roman" pitchFamily="18" charset="0"/>
                <a:cs typeface="Times New Roman" pitchFamily="18" charset="0"/>
              </a:rPr>
              <a:t>гр</a:t>
            </a:r>
            <a:r>
              <a:rPr lang="ru-RU" sz="1400" dirty="0">
                <a:latin typeface="Times New Roman" pitchFamily="18" charset="0"/>
                <a:cs typeface="Times New Roman" pitchFamily="18" charset="0"/>
              </a:rPr>
              <a:t>.; пищевой краситель	2 </a:t>
            </a:r>
            <a:r>
              <a:rPr lang="ru-RU" sz="1400" dirty="0" smtClean="0">
                <a:latin typeface="Times New Roman" pitchFamily="18" charset="0"/>
                <a:cs typeface="Times New Roman" pitchFamily="18" charset="0"/>
              </a:rPr>
              <a:t>гр.; разрыхлитель10 гр</a:t>
            </a: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сахар 25 </a:t>
            </a:r>
            <a:r>
              <a:rPr lang="ru-RU" sz="1400" dirty="0">
                <a:latin typeface="Times New Roman" pitchFamily="18" charset="0"/>
                <a:cs typeface="Times New Roman" pitchFamily="18" charset="0"/>
              </a:rPr>
              <a:t>гр.; </a:t>
            </a:r>
            <a:r>
              <a:rPr lang="ru-RU" sz="1400" dirty="0" smtClean="0">
                <a:latin typeface="Times New Roman" pitchFamily="18" charset="0"/>
                <a:cs typeface="Times New Roman" pitchFamily="18" charset="0"/>
              </a:rPr>
              <a:t>яйца 2 </a:t>
            </a:r>
            <a:r>
              <a:rPr lang="ru-RU" sz="1400" dirty="0">
                <a:latin typeface="Times New Roman" pitchFamily="18" charset="0"/>
                <a:cs typeface="Times New Roman" pitchFamily="18" charset="0"/>
              </a:rPr>
              <a:t>шт.</a:t>
            </a:r>
          </a:p>
          <a:p>
            <a:pPr algn="just"/>
            <a:r>
              <a:rPr lang="ru-RU" sz="1400" b="1" dirty="0">
                <a:latin typeface="Times New Roman" pitchFamily="18" charset="0"/>
                <a:cs typeface="Times New Roman" pitchFamily="18" charset="0"/>
              </a:rPr>
              <a:t>Процесс приготовления: </a:t>
            </a:r>
            <a:r>
              <a:rPr lang="ru-RU" sz="1400" dirty="0">
                <a:latin typeface="Times New Roman" pitchFamily="18" charset="0"/>
                <a:cs typeface="Times New Roman" pitchFamily="18" charset="0"/>
              </a:rPr>
              <a:t>яйцо взбить с сахаром до пышной пены. Добавить сироп глюкозы  и еще раз взбить. Просеять муку и разрыхлитель. Аккуратно, не нарушая воздушности, перемешать. Разделить тесто на несколько частей, добавить разные красители </a:t>
            </a:r>
            <a:r>
              <a:rPr lang="ru-RU" sz="1400" dirty="0" smtClean="0">
                <a:latin typeface="Times New Roman" pitchFamily="18" charset="0"/>
                <a:cs typeface="Times New Roman" pitchFamily="18" charset="0"/>
              </a:rPr>
              <a:t>и очень </a:t>
            </a:r>
            <a:r>
              <a:rPr lang="ru-RU" sz="1400" dirty="0">
                <a:latin typeface="Times New Roman" pitchFamily="18" charset="0"/>
                <a:cs typeface="Times New Roman" pitchFamily="18" charset="0"/>
              </a:rPr>
              <a:t>аккуратно перемешать. Взять бумажные  стаканчики. Заполнить из тестом до половины. Поставить (по одном) стаканчик в микроволновку на 1 минуту. Все стаканчики нужно поместить на решетку вверх ногами для полного остывания. Теперь разрезаем стакан и получаем настоящий мох для нашего декора</a:t>
            </a:r>
            <a:r>
              <a:rPr lang="ru-RU" sz="1400" dirty="0" smtClean="0">
                <a:latin typeface="Times New Roman" pitchFamily="18" charset="0"/>
                <a:cs typeface="Times New Roman" pitchFamily="18" charset="0"/>
              </a:rPr>
              <a:t>.</a:t>
            </a:r>
          </a:p>
          <a:p>
            <a:pPr algn="just"/>
            <a:r>
              <a:rPr lang="ru-RU" sz="1400" smtClean="0">
                <a:latin typeface="Times New Roman" pitchFamily="18" charset="0"/>
                <a:cs typeface="Times New Roman" pitchFamily="18" charset="0"/>
              </a:rPr>
              <a:t>ПРИ</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117537164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603</Words>
  <Application>Microsoft Office PowerPoint</Application>
  <PresentationFormat>Экран (4:3)</PresentationFormat>
  <Paragraphs>52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dc:creator>
  <cp:lastModifiedBy>Евгений</cp:lastModifiedBy>
  <cp:revision>11</cp:revision>
  <cp:lastPrinted>2020-11-08T17:40:21Z</cp:lastPrinted>
  <dcterms:created xsi:type="dcterms:W3CDTF">2020-11-08T13:20:02Z</dcterms:created>
  <dcterms:modified xsi:type="dcterms:W3CDTF">2020-11-08T18:33:32Z</dcterms:modified>
</cp:coreProperties>
</file>