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3" r:id="rId6"/>
    <p:sldId id="270" r:id="rId7"/>
    <p:sldId id="271" r:id="rId8"/>
    <p:sldId id="274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4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  <p:sndAc>
          <p:stSnd>
            <p:snd r:embed="rId2" name="Волшебный цветок музыка.wav"/>
          </p:stSnd>
        </p:sndAc>
      </p:transition>
    </mc:Choice>
    <mc:Fallback xmlns="">
      <p:transition spd="slow">
        <p:diamond/>
        <p:sndAc>
          <p:stSnd>
            <p:snd r:embed="rId4" name="Волшебный цветок музыка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7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02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60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4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48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36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2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16</cp:revision>
  <dcterms:modified xsi:type="dcterms:W3CDTF">2022-03-30T05:50:11Z</dcterms:modified>
</cp:coreProperties>
</file>