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8" r:id="rId5"/>
    <p:sldId id="260" r:id="rId6"/>
    <p:sldId id="259" r:id="rId7"/>
    <p:sldId id="262" r:id="rId8"/>
    <p:sldId id="261" r:id="rId9"/>
    <p:sldId id="263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930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DCCE3-EE56-4033-92BC-2DED542298A3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30C2E-1EA1-4AF3-B852-F81D891BC9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559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DCCE3-EE56-4033-92BC-2DED542298A3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30C2E-1EA1-4AF3-B852-F81D891BC9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1477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DCCE3-EE56-4033-92BC-2DED542298A3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30C2E-1EA1-4AF3-B852-F81D891BC9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672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DCCE3-EE56-4033-92BC-2DED542298A3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30C2E-1EA1-4AF3-B852-F81D891BC9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4972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DCCE3-EE56-4033-92BC-2DED542298A3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30C2E-1EA1-4AF3-B852-F81D891BC9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9908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DCCE3-EE56-4033-92BC-2DED542298A3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30C2E-1EA1-4AF3-B852-F81D891BC9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528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DCCE3-EE56-4033-92BC-2DED542298A3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30C2E-1EA1-4AF3-B852-F81D891BC9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542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DCCE3-EE56-4033-92BC-2DED542298A3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30C2E-1EA1-4AF3-B852-F81D891BC9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67296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DCCE3-EE56-4033-92BC-2DED542298A3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30C2E-1EA1-4AF3-B852-F81D891BC9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999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DCCE3-EE56-4033-92BC-2DED542298A3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30C2E-1EA1-4AF3-B852-F81D891BC9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727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DCCE3-EE56-4033-92BC-2DED542298A3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30C2E-1EA1-4AF3-B852-F81D891BC9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5880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BDCCE3-EE56-4033-92BC-2DED542298A3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D30C2E-1EA1-4AF3-B852-F81D891BC9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2564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9021" y="0"/>
            <a:ext cx="9322051" cy="6991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3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49378" y="0"/>
            <a:ext cx="13637847" cy="6858000"/>
          </a:xfrm>
        </p:spPr>
      </p:pic>
    </p:spTree>
    <p:extLst>
      <p:ext uri="{BB962C8B-B14F-4D97-AF65-F5344CB8AC3E}">
        <p14:creationId xmlns:p14="http://schemas.microsoft.com/office/powerpoint/2010/main" val="2813015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8577" y="0"/>
            <a:ext cx="9155921" cy="6858000"/>
          </a:xfrm>
        </p:spPr>
      </p:pic>
    </p:spTree>
    <p:extLst>
      <p:ext uri="{BB962C8B-B14F-4D97-AF65-F5344CB8AC3E}">
        <p14:creationId xmlns:p14="http://schemas.microsoft.com/office/powerpoint/2010/main" val="3544023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2217" y="0"/>
            <a:ext cx="8727541" cy="6861989"/>
          </a:xfrm>
        </p:spPr>
      </p:pic>
    </p:spTree>
    <p:extLst>
      <p:ext uri="{BB962C8B-B14F-4D97-AF65-F5344CB8AC3E}">
        <p14:creationId xmlns:p14="http://schemas.microsoft.com/office/powerpoint/2010/main" val="1785555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2622" y="0"/>
            <a:ext cx="4906978" cy="6869770"/>
          </a:xfrm>
        </p:spPr>
      </p:pic>
    </p:spTree>
    <p:extLst>
      <p:ext uri="{BB962C8B-B14F-4D97-AF65-F5344CB8AC3E}">
        <p14:creationId xmlns:p14="http://schemas.microsoft.com/office/powerpoint/2010/main" val="1023618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1517" y="0"/>
            <a:ext cx="7926176" cy="6858000"/>
          </a:xfrm>
        </p:spPr>
      </p:pic>
    </p:spTree>
    <p:extLst>
      <p:ext uri="{BB962C8B-B14F-4D97-AF65-F5344CB8AC3E}">
        <p14:creationId xmlns:p14="http://schemas.microsoft.com/office/powerpoint/2010/main" val="2049335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667" y="234486"/>
            <a:ext cx="10664981" cy="6623514"/>
          </a:xfrm>
        </p:spPr>
      </p:pic>
    </p:spTree>
    <p:extLst>
      <p:ext uri="{BB962C8B-B14F-4D97-AF65-F5344CB8AC3E}">
        <p14:creationId xmlns:p14="http://schemas.microsoft.com/office/powerpoint/2010/main" val="2977227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833" y="-11591"/>
            <a:ext cx="9229776" cy="6869591"/>
          </a:xfrm>
        </p:spPr>
      </p:pic>
    </p:spTree>
    <p:extLst>
      <p:ext uri="{BB962C8B-B14F-4D97-AF65-F5344CB8AC3E}">
        <p14:creationId xmlns:p14="http://schemas.microsoft.com/office/powerpoint/2010/main" val="1999459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02" y="0"/>
            <a:ext cx="11597489" cy="6858000"/>
          </a:xfrm>
        </p:spPr>
      </p:pic>
    </p:spTree>
    <p:extLst>
      <p:ext uri="{BB962C8B-B14F-4D97-AF65-F5344CB8AC3E}">
        <p14:creationId xmlns:p14="http://schemas.microsoft.com/office/powerpoint/2010/main" val="1418133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157"/>
            <a:ext cx="12095430" cy="6864157"/>
          </a:xfrm>
        </p:spPr>
      </p:pic>
    </p:spTree>
    <p:extLst>
      <p:ext uri="{BB962C8B-B14F-4D97-AF65-F5344CB8AC3E}">
        <p14:creationId xmlns:p14="http://schemas.microsoft.com/office/powerpoint/2010/main" val="2695229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0</Words>
  <Application>Microsoft Office PowerPoint</Application>
  <PresentationFormat>Широкоэкранный</PresentationFormat>
  <Paragraphs>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Chaba</dc:creator>
  <cp:lastModifiedBy>Chaba</cp:lastModifiedBy>
  <cp:revision>2</cp:revision>
  <dcterms:created xsi:type="dcterms:W3CDTF">2020-04-19T14:53:33Z</dcterms:created>
  <dcterms:modified xsi:type="dcterms:W3CDTF">2020-04-19T15:07:24Z</dcterms:modified>
</cp:coreProperties>
</file>