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7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82" d="100"/>
          <a:sy n="82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6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5" y="1703153"/>
            <a:ext cx="669294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«Значение игр и игровых упражнений с мячом 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всестороннем развитии детей с нарушение речи»</a:t>
            </a:r>
          </a:p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Инструкторы по физической культуре: 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Леонтьева Н.В.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Маркова Е.М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Мельникова Н.Ю.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86446" y="404949"/>
            <a:ext cx="59827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  80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ПЕСЕНКА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ГОРОДСКОГО ОКРУГА ТОЛЬЯТТИ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3931" y="483326"/>
            <a:ext cx="68449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мячом, направленные на обобщение и расширение словарного запаса, развитие грамматического строя речи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«Мяч бросай и животных называй» </a:t>
            </a: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«Животные и их детеныши» </a:t>
            </a: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знаю 3(5) имён девочек, мальчиков…»</a:t>
            </a: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«Скажи ласково» </a:t>
            </a: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«Горячий – холодный» (антонимы) </a:t>
            </a: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«Лови да бросай – цвета называй»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дети ловят мяч фот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8767" y="3509866"/>
            <a:ext cx="2000250" cy="289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ev-osobiedeti.ru/wp-content/uploads/2019/02/Chto_delat__esli_rebenok_kidaet_igrushki_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4283" y="4189911"/>
            <a:ext cx="296265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3931" y="483326"/>
            <a:ext cx="6844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2229" y="2274838"/>
            <a:ext cx="71976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Целенаправленное обучение детей действиям с мячом укрепляет не только мелкую моторику и помогает в развитие речи воспитанников, но и улучшает показатели физической подготовленности (увеличение двигательной активности детей, улучшение показателей физических качеств: гибкости, ловкости). 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Играйте с детьми и будьте здоровы!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690949" y="496389"/>
            <a:ext cx="577378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– это рука ребёнка, развитие её напрямую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связано с развитием интеллекта.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– круглый, как Земля, и в этом его сила!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С.А.Шмак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http://crr-224.ucoz.ru/Centr_kons/691ec6b6-ebd9-4139-ac8e-4d04fe5334b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3121" y="4642934"/>
            <a:ext cx="2581275" cy="193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3931" y="483326"/>
            <a:ext cx="684493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ЗДОРОВЬЯ </a:t>
            </a:r>
          </a:p>
          <a:p>
            <a:pPr algn="ctr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ВАШИМ ДЕТЯМ!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3931" y="483326"/>
            <a:ext cx="684493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03612" y="1304365"/>
            <a:ext cx="673697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Зуева Т. Л.  Коррекционно-речевое направление в физкультурно-оздоровительной работе с дошкольниками. Учебно-методическое пособие. – М., Центр педагогического образования, 2008. – 112с.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Журнал. Инструктор по физкультуре. Учимся быть здоровыми. М., №4 2015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Степаненкова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Э. Я. Сборник подвижных игр. Для занятий с детьми 3-7 лет. М., 2015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Борисова М. М. Малоподвижные игры и игровые упражнения. Для занятий с детьми 3-7 лет. М, 2015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Интернет ресурсы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http://www.eduporta.ru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https://nsportal.ru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6" y="559190"/>
            <a:ext cx="560794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«Ум ребёнка находится на кончиках его пальцев».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В.А.Сухомлинский   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5694" y="1384664"/>
            <a:ext cx="68042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воспитание является одной из важных частей общей системы обучения и воспитания детей с общим недоразвитием речи.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развития речи находится в прямой зависимости от степени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тонких движений пальцев рук.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Важным средством развития тонкой моторики рук служат игры и упражнения с предметами, поскольку именно предметно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манипулятивная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деятельность лежит в основе развития двигательных функций рук. Ведущее место среди разнообразных и многочисленных заданий на развитие предметно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манипулятивной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деятельности детей занимают упражнения с мячом.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55370" y="496390"/>
            <a:ext cx="6504535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ребенок с раннего детства знаком с мячом.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мячом весьма популярны, они встречаются у всех народов мира и не случайно считаются самыми распространенными.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очень любят играть с мячами, особенно с яркими, прыгучими и ловкими.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pic>
        <p:nvPicPr>
          <p:cNvPr id="7" name="Рисунок 6" descr="Похожее изображ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0217" y="3105694"/>
            <a:ext cx="3903483" cy="303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63932" y="1214844"/>
            <a:ext cx="70800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занимает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место в царстве детской игры.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Он, как магнит, притягивает к себе детей, надо как можно раньше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ребенку мяч в руки и научить ребенка общаться 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играть с мячом.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35854" y="2078147"/>
            <a:ext cx="68042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4435" y="3017521"/>
            <a:ext cx="3474720" cy="337021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19796" y="2508069"/>
            <a:ext cx="6792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3" y="209005"/>
            <a:ext cx="698032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С МЯЧОМ?</a:t>
            </a: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мячом отвлекают внимание ребенка от речевого дефекта и побуждают его к общению.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упражнения с мячом способствуют развитию  движений кистей, пальцев рук, что активизирует кору  головного мозга в целом, и речевые центры в частности.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Мяч имеет форму шара. Никакое тело другой формы не имеет большей поверхности соприкосновения с ладонью, это соприкосновение дает полноту ощущения формы. 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действий с мячом создаются условия для включения в работу левой руки, что важно для полноценного моторного развития детей.  </a:t>
            </a:r>
          </a:p>
          <a:p>
            <a:pPr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в бросании, катании мячей способствуют развитию глазомера, координации, ритмичности, согласованности движений, совершенствуют пространственную ориентировку. 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играх с мячом развиваются физические качества: быстрота, сила, ловкость.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3" y="209005"/>
            <a:ext cx="69803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С МЯЧОМ?</a:t>
            </a: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мячами различного веса и объема увеличивают подвижность суставов пальцев и кистей рук; при ловле и бросании мяча, ребенок действует обеими руками – это способствует гармоничному развитию центральной нервной системы.  </a:t>
            </a:r>
          </a:p>
          <a:p>
            <a:pPr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мячом способствуют быстрому восстановлению умственной работоспособности.</a:t>
            </a:r>
          </a:p>
          <a:p>
            <a:pPr algn="just">
              <a:buClr>
                <a:srgbClr val="FF0000"/>
              </a:buClr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ваш ребенок замкнут, плохо вступает в контакт – ему очень полезно играть с мячом. В играх, которые проводятся в парах, команде, ребенок учится работать с партнером или партнерами.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 большое значение придается возникновению радостных эмоций. Положительные эмоции самые действенные!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и по запросу игры с мячом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1289" y="4700451"/>
            <a:ext cx="3736975" cy="1760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9247" y="653143"/>
            <a:ext cx="670124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мячом необходимы  для лучшего функционирования  речевых органов. Они оказывают положительное влияние на выработку у детей правильных речевых навыков.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799" y="4519750"/>
            <a:ext cx="4598126" cy="1885374"/>
          </a:xfrm>
          <a:prstGeom prst="rect">
            <a:avLst/>
          </a:prstGeom>
          <a:noFill/>
        </p:spPr>
      </p:pic>
      <p:pic>
        <p:nvPicPr>
          <p:cNvPr id="9" name="Рисунок 8" descr="Картинки по запросу игры с мячом фото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2926" y="2696119"/>
            <a:ext cx="2945578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игры с мячом фот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8023" y="2335258"/>
            <a:ext cx="2952754" cy="193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59874" y="235131"/>
            <a:ext cx="6648995" cy="6942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упражнения с мячом, направленные </a:t>
            </a:r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развитие общей моторики рук.</a:t>
            </a:r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 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 и поймать двумя руками.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вверх, хлопнуть в ладоши и поймать мяч.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 и поймать его после удара об пол.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вверх, хлопнуть в ладоши и поймать его после удара об пол.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вверх, хлопнуть в ладоши впереди и сзади себя, поймать мяч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 и поймать его правой (левой) рукой.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вверх, хлопнуть под коленом, поймать мяч.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Подбросить мяч вверх, повернуться вокруг себя и поймать мяч.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Продвигаясь вперед, подбрасывать мяч вверх.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Отбивание мяча о пол двумя (одной) руками и ловля.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Отбивание мяча о пол с хлопками и его ловля.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3931" y="483326"/>
            <a:ext cx="684493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мячом, направленные на развитие 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ориентировки в пространстве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закрепление умения ориентирования (справа — слева), развитие ловкости, внимания, словесного обозначения действия. 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«Вратарь»</a:t>
            </a:r>
          </a:p>
          <a:p>
            <a:pPr algn="ctr"/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Взрослый бросает мяч ребенку, одновременно предупреждая ребенка, куда должен лететь мяч. Ребенок должен сделать вратарское движение в заданном направлении.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Ребенок: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Вратарем зовусь не зря: «Мяч всегда поймаю я.»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Взрослый: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Раз, два, три — Справа (слева, прямо) мяч, смотри!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«Если все мы встанем в круг, мяч тебе я брошу, друг»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Дети становятся в круг на некотором расстоянии друг от друга и перекидывают мяч, говоря при этом: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«Мяч бросаю вправо, Лене. Лена, лови!», «Мяч бросаю влево, Саше. Саша, лови!»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679</Words>
  <Application>Microsoft Office PowerPoint</Application>
  <PresentationFormat>Экран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SA2019</cp:lastModifiedBy>
  <cp:revision>37</cp:revision>
  <dcterms:created xsi:type="dcterms:W3CDTF">2013-11-19T05:52:05Z</dcterms:created>
  <dcterms:modified xsi:type="dcterms:W3CDTF">2022-11-12T14:09:44Z</dcterms:modified>
</cp:coreProperties>
</file>