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8" r:id="rId2"/>
    <p:sldId id="270" r:id="rId3"/>
    <p:sldId id="271" r:id="rId4"/>
    <p:sldId id="273" r:id="rId5"/>
    <p:sldId id="272" r:id="rId6"/>
    <p:sldId id="275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ABA96-AAAC-4B96-B322-66969F2D8C8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39AB0-DB4F-468C-93B0-5E863E1F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3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007E6-BEC5-4C32-86CE-E14C6A2AF4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3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9D2F1-6F04-4EBC-B9CF-E3329E1D11E0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4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B3DF-6DBC-434D-9338-E0413FBC14B7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6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1674-CB7A-455D-B59A-965C7D61EE83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9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66AD-EF81-47A5-9144-23BAEDA2895E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2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906B-DFE5-4007-8CAF-B1453EAF0792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3F8A2-084B-423E-A959-189AB1241190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6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37DE-78C5-4841-9279-6960E58AEA7C}" type="datetime1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1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C2E8-8246-4D3F-A42D-92244F1E8C95}" type="datetime1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3D64E-0FED-4958-8900-B2C8B12C0F85}" type="datetime1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41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A169-FE1E-4DB6-B4B6-911D959C66A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253C-9A1F-4917-A988-9B85D94E0B0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13413-F1A4-4294-BFF1-616AD0947E64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00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.one/storage/img/2019/7/13/1563020658_jebdsja.jpeg" TargetMode="External"/><Relationship Id="rId3" Type="http://schemas.openxmlformats.org/officeDocument/2006/relationships/hyperlink" Target="https://yar-zoo.ru/media/zoo/images/Skvorets_5bf53baecb5131137967608239b83937.jpg" TargetMode="External"/><Relationship Id="rId7" Type="http://schemas.openxmlformats.org/officeDocument/2006/relationships/hyperlink" Target="https://user.vse42.ru/files/P_S1280x812q80/Wnone/ui-544f25479b3a40.52205291.jpeg" TargetMode="External"/><Relationship Id="rId2" Type="http://schemas.openxmlformats.org/officeDocument/2006/relationships/hyperlink" Target="http://s1.fotokto.ru/photo/full/27/27600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0.wp.com/sueveriya.ru/wp-content/uploads/2017/11/nogi-v-gryaznoy-obuvi-v-luzhe.jpg" TargetMode="External"/><Relationship Id="rId5" Type="http://schemas.openxmlformats.org/officeDocument/2006/relationships/hyperlink" Target="https://avatars.mds.yandex.net/get-zen_doc/242954/pub_5c4c682f3cf90800af059762_5c4c68496ddc3700bdacb369/scale_1200" TargetMode="External"/><Relationship Id="rId4" Type="http://schemas.openxmlformats.org/officeDocument/2006/relationships/hyperlink" Target="https://s.poembook.ru/theme/b2/8a/90/bb61a8b941f3ea77ab8e728b6e73318922b7488f.jp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23579"/>
          </a:xfrm>
        </p:spPr>
        <p:txBody>
          <a:bodyPr/>
          <a:lstStyle/>
          <a:p>
            <a:r>
              <a:rPr lang="ru-RU" dirty="0" smtClean="0"/>
              <a:t>Звуки весны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9355" y="3634118"/>
            <a:ext cx="9144000" cy="1655762"/>
          </a:xfrm>
        </p:spPr>
        <p:txBody>
          <a:bodyPr/>
          <a:lstStyle/>
          <a:p>
            <a:r>
              <a:rPr lang="ru-RU" dirty="0"/>
              <a:t>специальные </a:t>
            </a:r>
            <a:r>
              <a:rPr lang="ru-RU" dirty="0" smtClean="0"/>
              <a:t>задания для развития звукового восприятия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68559" y="5114528"/>
            <a:ext cx="11454882" cy="1241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ru-RU" sz="1800" dirty="0" smtClean="0"/>
          </a:p>
          <a:p>
            <a:pPr algn="just">
              <a:lnSpc>
                <a:spcPct val="100000"/>
              </a:lnSpc>
            </a:pPr>
            <a:endParaRPr lang="ru-RU" sz="1800" dirty="0"/>
          </a:p>
          <a:p>
            <a:pPr algn="just">
              <a:lnSpc>
                <a:spcPct val="100000"/>
              </a:lnSpc>
            </a:pPr>
            <a:endParaRPr lang="ru-RU" sz="18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42" y="331139"/>
            <a:ext cx="233362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6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295275"/>
            <a:ext cx="11982450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4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190500"/>
            <a:ext cx="121539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580"/>
            <a:ext cx="12192000" cy="640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8150"/>
            <a:ext cx="121920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6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257175"/>
            <a:ext cx="12125325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7730" y="296214"/>
            <a:ext cx="131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8808" y="296214"/>
            <a:ext cx="101776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s1.fotokto.ru/photo/full/27/276009.jpg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yar-zoo.ru/media/zoo/images/Skvorets_5bf53baecb5131137967608239b83937.jpg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s.poembook.ru/theme/b2/8a/90/bb61a8b941f3ea77ab8e728b6e73318922b7488f.jpeg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avatars.mds.yandex.net/get-zen_doc/242954/pub_5c4c682f3cf90800af059762_5c4c68496ddc3700bdacb369/scale_1200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i0.wp.com/sueveriya.ru/wp-content/uploads/2017/11/nogi-v-gryaznoy-obuvi-v-luzhe.jpg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user.vse42.ru/files/P_S1280x812q80/Wnone/ui-544f25479b3a40.52205291.jpeg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imag.one/storage/img/2019/7/13/1563020658_jebdsja.jpeg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04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53</Words>
  <Application>Microsoft Office PowerPoint</Application>
  <PresentationFormat>Широкоэкранный</PresentationFormat>
  <Paragraphs>21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Звуки весны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ekazhukova7@gmail.com</dc:creator>
  <cp:lastModifiedBy>ekazhukova7@gmail.com</cp:lastModifiedBy>
  <cp:revision>23</cp:revision>
  <dcterms:created xsi:type="dcterms:W3CDTF">2020-04-06T06:56:14Z</dcterms:created>
  <dcterms:modified xsi:type="dcterms:W3CDTF">2022-11-12T10:06:27Z</dcterms:modified>
</cp:coreProperties>
</file>