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83" r:id="rId15"/>
    <p:sldId id="284" r:id="rId16"/>
    <p:sldId id="285" r:id="rId17"/>
    <p:sldId id="286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D6009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39481FC-A362-4950-9AD7-7E3F050C1D47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410A38A-5F8C-4512-9165-0121915C90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495111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Птицы нашего края</a:t>
            </a:r>
          </a:p>
        </p:txBody>
      </p:sp>
      <p:pic>
        <p:nvPicPr>
          <p:cNvPr id="2052" name="Picture 4" descr="Стихи про птиц для детского са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348880"/>
            <a:ext cx="4863861" cy="43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966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980728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КУКУШКА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772816"/>
            <a:ext cx="4824536" cy="29523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36703" y="508518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«Вот еще одна подружка, а зовут ее – кукушка,</a:t>
            </a:r>
          </a:p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Сядет скромно на суку и кричит-  ку-ку-ку-ку</a:t>
            </a:r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!»</a:t>
            </a:r>
          </a:p>
        </p:txBody>
      </p:sp>
    </p:spTree>
    <p:extLst>
      <p:ext uri="{BB962C8B-B14F-4D97-AF65-F5344CB8AC3E}">
        <p14:creationId xmlns:p14="http://schemas.microsoft.com/office/powerpoint/2010/main" val="130639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5" y="980729"/>
            <a:ext cx="540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0099"/>
                </a:solidFill>
                <a:latin typeface="Comic Sans MS" pitchFamily="66" charset="0"/>
              </a:rPr>
              <a:t>Загадки про птиц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2169637"/>
            <a:ext cx="77768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На шесте – дворец, во дворце – певец.   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                                                       (Скворец, скворечник)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Без рук, без </a:t>
            </a:r>
            <a:r>
              <a:rPr lang="ru-RU" sz="2000" dirty="0" err="1">
                <a:solidFill>
                  <a:srgbClr val="000099"/>
                </a:solidFill>
                <a:latin typeface="Comic Sans MS" pitchFamily="66" charset="0"/>
              </a:rPr>
              <a:t>топоренка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 построена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избенка.   (Гнездо)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Рук нет, а строить умеет. (Птица)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Чик-чирик! К зернышкам  - прыг,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Клюй, не робей: кто это?        (Воробей)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>
              <a:solidFill>
                <a:srgbClr val="000099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Может и разбиться, может и свариться,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А захочет – в птицу может превратиться! (яйцо)</a:t>
            </a:r>
          </a:p>
          <a:p>
            <a:endParaRPr lang="ru-RU" dirty="0">
              <a:solidFill>
                <a:srgbClr val="000099"/>
              </a:solidFill>
            </a:endParaRPr>
          </a:p>
          <a:p>
            <a:endParaRPr lang="ru-RU" dirty="0">
              <a:solidFill>
                <a:srgbClr val="000099"/>
              </a:solidFill>
            </a:endParaRPr>
          </a:p>
          <a:p>
            <a:endParaRPr lang="ru-RU" dirty="0">
              <a:solidFill>
                <a:srgbClr val="000099"/>
              </a:solidFill>
            </a:endParaRPr>
          </a:p>
          <a:p>
            <a:endParaRPr lang="ru-RU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019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764467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1242792"/>
            <a:ext cx="7416824" cy="781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Чистоговорка</a:t>
            </a: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«Проворонила ворона вороненка»</a:t>
            </a:r>
          </a:p>
          <a:p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 «Ласточка, ласточка, милая касаточка, ты где была,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ты с чем пришла? – За морем бывала, весну добывала, несу,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несу весну-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красну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», «Сорока-белобока»</a:t>
            </a:r>
          </a:p>
          <a:p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гимнастика: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«Птички»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Птичка весело летит (машут руками)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на пальчики глядит (делают фонарики)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 (загибают пальчики)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Будут зернышки клевать.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***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Птички прилетели,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Крыльями помахали,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Сели, посидели 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дальше полетели.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66700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525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" y="1268760"/>
            <a:ext cx="4644008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27984" y="332657"/>
            <a:ext cx="410445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solidFill>
                  <a:srgbClr val="000099"/>
                </a:solidFill>
              </a:rPr>
              <a:t> </a:t>
            </a:r>
            <a:r>
              <a:rPr lang="ru-RU" sz="20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«Птички»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Птички прилетели (машут ручками, как крылышками)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ладошку сели .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Здесь сидит воробей (загибают пальчики)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Здесь сидит соловей,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Здесь сидит синичка,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Здесь кукушка-птичка,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Ну, а здесь – ворона.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ладошку птички сели,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песенки запели.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Воробей: «Чик-чирик, чик-чирик!»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Соловей: «Фьють-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фьють,фьють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-фьють»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Синичка: «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Тилялюй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тилялюй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Кукушка: «Ку-ку, ку-ку, ку-ку»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Ворона: «Кар-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кар,кар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-кар»</a:t>
            </a:r>
          </a:p>
          <a:p>
            <a:pPr algn="just"/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песенки пропели, дальше полетели.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14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298" y="3188716"/>
            <a:ext cx="3943145" cy="348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76672"/>
            <a:ext cx="6696744" cy="447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Физкультминутки:</a:t>
            </a:r>
          </a:p>
          <a:p>
            <a:endParaRPr lang="ru-RU" sz="2000" dirty="0"/>
          </a:p>
          <a:p>
            <a:pPr marL="342900" indent="-342900">
              <a:buAutoNum type="arabicPeriod"/>
            </a:pP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Вот под елочкой зеленой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Скачут весело вороны: кар-кар-кар! (громко)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Целый день они кричали,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Спать ребятам не давали: кар-кар-кар! (громко)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Только к ночи умолкали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все вместе засыпали (Дети – тихо: кар-кар-кар…)</a:t>
            </a:r>
          </a:p>
          <a:p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 Ворона на березу села (дети, летая по группе, останавливаются и приседают, опускают руки),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Головою повертела (голова вправо-влево),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ребяток песню спела (каркают: кар-кар),</a:t>
            </a: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обратно улетела (дети летают по группе)</a:t>
            </a:r>
          </a:p>
        </p:txBody>
      </p:sp>
    </p:spTree>
    <p:extLst>
      <p:ext uri="{BB962C8B-B14F-4D97-AF65-F5344CB8AC3E}">
        <p14:creationId xmlns:p14="http://schemas.microsoft.com/office/powerpoint/2010/main" val="4181771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8896" y="764704"/>
            <a:ext cx="3603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268760"/>
            <a:ext cx="6984776" cy="475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5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052736"/>
            <a:ext cx="669674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431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7128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Информация для родителей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908720"/>
            <a:ext cx="3708412" cy="56886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988" y="908720"/>
            <a:ext cx="4428492" cy="568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5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24744"/>
            <a:ext cx="633670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5400" b="1" spc="50" dirty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000099"/>
              </a:solidFill>
              <a:latin typeface="Monotype Corsiva" pitchFamily="66" charset="0"/>
            </a:endParaRPr>
          </a:p>
          <a:p>
            <a:endParaRPr lang="ru-RU" sz="4400" dirty="0">
              <a:latin typeface="Monotype Corsiva" pitchFamily="66" charset="0"/>
            </a:endParaRPr>
          </a:p>
          <a:p>
            <a:endParaRPr lang="ru-RU" sz="4400" dirty="0">
              <a:latin typeface="Monotype Corsiva" pitchFamily="66" charset="0"/>
            </a:endParaRPr>
          </a:p>
          <a:p>
            <a:r>
              <a:rPr lang="ru-RU" sz="2800" dirty="0">
                <a:latin typeface="Monotype Corsiva" pitchFamily="66" charset="0"/>
              </a:rPr>
              <a:t>    </a:t>
            </a:r>
          </a:p>
        </p:txBody>
      </p:sp>
      <p:pic>
        <p:nvPicPr>
          <p:cNvPr id="1026" name="Picture 2" descr="Птицы рядом с нами (подрупповое занятие с детьми с ОНР) - ЛО…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684" y="2060848"/>
            <a:ext cx="698477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778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115616" y="98072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               ВОРОБЕЙ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772816"/>
            <a:ext cx="5328592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955" y="5310267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</a:rPr>
              <a:t>        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«Серый маленький комочек: чик-чирик-замерз он очень!</a:t>
            </a:r>
          </a:p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           Солнце, выгляни скорей, ждет тебя наш воробей!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65763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2851" y="818329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ВОРОНА СЕРАЯ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6318" y="5289432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</a:rPr>
              <a:t>   «Кар-кар-кар!»-кричит плутовка, ну и ловкая воровка,</a:t>
            </a:r>
          </a:p>
          <a:p>
            <a:r>
              <a:rPr lang="ru-RU" sz="2000" b="1" dirty="0">
                <a:solidFill>
                  <a:srgbClr val="000099"/>
                </a:solidFill>
              </a:rPr>
              <a:t>  Все блестящие вещицы очень любит эта птица!</a:t>
            </a:r>
          </a:p>
          <a:p>
            <a:r>
              <a:rPr lang="ru-RU" sz="2000" b="1" dirty="0">
                <a:solidFill>
                  <a:srgbClr val="000099"/>
                </a:solidFill>
              </a:rPr>
              <a:t>  И она вам всем знакома, как зовут ее – ворона!»</a:t>
            </a:r>
          </a:p>
          <a:p>
            <a:r>
              <a:rPr lang="ru-RU" sz="2000" dirty="0"/>
              <a:t> 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9348" y="1627188"/>
            <a:ext cx="510857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19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28001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                СКВОРЕЦ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729" y="1628800"/>
            <a:ext cx="5181600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5419675"/>
            <a:ext cx="62180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99"/>
                </a:solidFill>
              </a:rPr>
              <a:t>«Эту птицу знает всякий: на шесте его дворец,</a:t>
            </a:r>
          </a:p>
          <a:p>
            <a:r>
              <a:rPr lang="ru-RU" sz="2000" b="1" dirty="0">
                <a:solidFill>
                  <a:srgbClr val="000099"/>
                </a:solidFill>
              </a:rPr>
              <a:t>  Червяков птенцам таскает, да трещит весь день!»</a:t>
            </a:r>
          </a:p>
        </p:txBody>
      </p:sp>
    </p:spTree>
    <p:extLst>
      <p:ext uri="{BB962C8B-B14F-4D97-AF65-F5344CB8AC3E}">
        <p14:creationId xmlns:p14="http://schemas.microsoft.com/office/powerpoint/2010/main" val="391065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95007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    СОРОКА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9519"/>
            <a:ext cx="4896544" cy="3136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5223775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  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«Трещала с самого утра: Пор-р-</a:t>
            </a:r>
            <a:r>
              <a:rPr lang="ru-RU" sz="2000" dirty="0" err="1">
                <a:solidFill>
                  <a:srgbClr val="000099"/>
                </a:solidFill>
                <a:latin typeface="Comic Sans MS" pitchFamily="66" charset="0"/>
              </a:rPr>
              <a:t>ра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! Пор-р-</a:t>
            </a:r>
            <a:r>
              <a:rPr lang="ru-RU" sz="2000" dirty="0" err="1">
                <a:solidFill>
                  <a:srgbClr val="000099"/>
                </a:solidFill>
                <a:latin typeface="Comic Sans MS" pitchFamily="66" charset="0"/>
              </a:rPr>
              <a:t>ра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! А что пора?</a:t>
            </a:r>
          </a:p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              Какая с ней морока, когда трещит сорока».</a:t>
            </a:r>
          </a:p>
        </p:txBody>
      </p:sp>
    </p:spTree>
    <p:extLst>
      <p:ext uri="{BB962C8B-B14F-4D97-AF65-F5344CB8AC3E}">
        <p14:creationId xmlns:p14="http://schemas.microsoft.com/office/powerpoint/2010/main" val="511746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0376" y="71960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      ГОЛУБЬ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598" y="1523726"/>
            <a:ext cx="5124690" cy="36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5373216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Голубь плавно приземлился, отряхнул все перышки,</a:t>
            </a:r>
          </a:p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И на месте закружился, собирая зернышки.</a:t>
            </a:r>
          </a:p>
        </p:txBody>
      </p:sp>
    </p:spTree>
    <p:extLst>
      <p:ext uri="{BB962C8B-B14F-4D97-AF65-F5344CB8AC3E}">
        <p14:creationId xmlns:p14="http://schemas.microsoft.com/office/powerpoint/2010/main" val="73577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47667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СИНИЦА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530120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«Спинкой  зеленовата, животиком  желтовата,</a:t>
            </a:r>
          </a:p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           Черненькая шапочка и полоска шарфика».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43000"/>
            <a:ext cx="5903937" cy="394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43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829761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    ГРАЧ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815084"/>
            <a:ext cx="5040560" cy="31980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5596" y="5151095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  </a:t>
            </a:r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«Черный грач такой крикливый, непоседливый, болтливый,</a:t>
            </a:r>
          </a:p>
          <a:p>
            <a:r>
              <a:rPr lang="ru-RU" sz="2000" dirty="0">
                <a:solidFill>
                  <a:srgbClr val="000099"/>
                </a:solidFill>
                <a:latin typeface="Comic Sans MS" pitchFamily="66" charset="0"/>
              </a:rPr>
              <a:t>          Он нас с птицами в округе познакомит на досуге».</a:t>
            </a:r>
          </a:p>
        </p:txBody>
      </p:sp>
    </p:spTree>
    <p:extLst>
      <p:ext uri="{BB962C8B-B14F-4D97-AF65-F5344CB8AC3E}">
        <p14:creationId xmlns:p14="http://schemas.microsoft.com/office/powerpoint/2010/main" val="1374884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138" y="1515507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  <a:latin typeface="Bookman Old Style" pitchFamily="18" charset="0"/>
              </a:rPr>
              <a:t>ЖУРАВЛЬ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506" y="1223119"/>
            <a:ext cx="3312368" cy="47261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954" y="3068960"/>
            <a:ext cx="5184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«Мы услышим из полей</a:t>
            </a:r>
          </a:p>
          <a:p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Крик весенний          </a:t>
            </a:r>
          </a:p>
          <a:p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                       журавлей,</a:t>
            </a:r>
          </a:p>
          <a:p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Журавли домой летят,</a:t>
            </a:r>
          </a:p>
          <a:p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Лето встретить здесь     </a:t>
            </a:r>
          </a:p>
          <a:p>
            <a:r>
              <a:rPr lang="ru-RU" sz="2400" dirty="0">
                <a:solidFill>
                  <a:srgbClr val="000099"/>
                </a:solidFill>
                <a:latin typeface="Comic Sans MS" pitchFamily="66" charset="0"/>
              </a:rPr>
              <a:t>                           хотят».</a:t>
            </a:r>
          </a:p>
        </p:txBody>
      </p:sp>
    </p:spTree>
    <p:extLst>
      <p:ext uri="{BB962C8B-B14F-4D97-AF65-F5344CB8AC3E}">
        <p14:creationId xmlns:p14="http://schemas.microsoft.com/office/powerpoint/2010/main" val="3763178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457</TotalTime>
  <Words>587</Words>
  <Application>Microsoft Office PowerPoint</Application>
  <PresentationFormat>Экран (4:3)</PresentationFormat>
  <Paragraphs>109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Bookman Old Style</vt:lpstr>
      <vt:lpstr>Comic Sans MS</vt:lpstr>
      <vt:lpstr>Corbel</vt:lpstr>
      <vt:lpstr>Georgia</vt:lpstr>
      <vt:lpstr>Gill Sans MT</vt:lpstr>
      <vt:lpstr>Monotype Corsiva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For me</dc:creator>
  <cp:lastModifiedBy>User Eldo</cp:lastModifiedBy>
  <cp:revision>54</cp:revision>
  <dcterms:created xsi:type="dcterms:W3CDTF">2013-04-08T19:20:19Z</dcterms:created>
  <dcterms:modified xsi:type="dcterms:W3CDTF">2022-11-13T17:47:02Z</dcterms:modified>
</cp:coreProperties>
</file>