
<file path=[Content_Types].xml><?xml version="1.0" encoding="utf-8"?>
<Types xmlns="http://schemas.openxmlformats.org/package/2006/content-types">
  <Default Extension="igTHgfjMmvD1R9Dtev9QzJXIbKGaNG_PioRXzoQhyZE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8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A994D-357A-4969-8A3A-A9A98D0E0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31E019-8844-4DF6-83BB-633741DB76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ABFF56-8C54-4F3C-B94F-66127ECA6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D285ED-08EE-4DCE-837A-03DC1B52B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8B2C4C-C1E5-4610-AA5E-B6A07002B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7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9F1658-52FA-4A1D-B83F-20D99D7FA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F804113-287B-48E0-8F1D-4332F5375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F55870-C904-416B-823C-7CCC07FBC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8B0BCD-DE1F-4F49-A7A3-627FFA4E4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8B6AAD-7FDA-45E0-B180-13252291F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493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E35F7BA-4A4A-47DD-9802-49E857273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81CB29-7D7C-4C74-B6BB-67709597C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581853-8727-4F71-A3CD-314DCDE5D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C23CC4-DE5D-4FE0-8635-13BCB4AFB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EED874-5549-4BBA-A10B-45C124EC0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16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4DC86-37CA-4EDA-AA7F-93CA15323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B252C5-FB8C-40B7-B379-289E80668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C459AF-A70E-4C44-BAFA-612A36672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D85885-CA2A-4881-B0D7-619FE0713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B75941-F39A-46ED-9990-89477B0EB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85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8C28F-23E9-45A1-8971-FDFDE8E16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71F7E4-A99A-4FF5-A25F-A08F63E15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FC1E81-6F16-48B6-8E21-4FAC0B963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E993B-ECB9-4716-9CFC-E282E710C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A9FF86-FA4C-4202-AEBE-B814C044B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0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D9B3A-E1B7-461E-B978-C5431297F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3BFB40-D4A1-45E7-BF42-54B5DC5A9E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2266E8-73B1-4C77-A97C-FFDB22CC9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9B2BB8-3836-4283-97C5-D658C9076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8E874C-A66B-47EF-B085-E81145D09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108F7B-A94E-46E3-A4E1-000BA4296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65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53BBC-BA04-4B6D-9953-BC604849E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7B0E68-B6E0-4C9E-B4C9-3B5490CE0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8D8DAF-1709-4346-8020-F4D3622F8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2FF7E40-4AC3-4B54-9358-8342D8C247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EF111C4-FFF6-403C-AC92-69842601C0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3160F42-06FB-4DEF-AABD-B436FD84B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1B022CC-5860-4A40-872B-271D6B129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171726F-53BA-4D26-BE97-9DBDF9AB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9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91C45-CB4F-4E5D-9F7B-7C00D6C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BC9545-7153-4319-9779-55D6FF5C0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AF64D3-227B-4A95-ACE5-6FC2DFBD5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83DBC0-E50E-42BA-95E1-2697C00D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1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2C9865-5979-49A2-B700-DEDA27D19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BC4B1AC-AEA7-46D0-ACDD-8183DC33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40B9A0-CDF3-4A8C-8A6B-D57EE448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78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5B795-75A5-4842-B7D3-6DB2485D3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750958-B5FB-4786-A73B-018251465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7CF78A-8069-4BCB-9A65-B4765E369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18EC16-364B-4C72-B85F-E36647E7A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E4A1DD-5A29-43DC-A042-51418B73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6FCC8A-0954-47DF-B011-A95224DD7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72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3D4B4-13A0-43E9-BDE2-8F248227E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4DFF82-C10C-459E-AD62-2DA7AEDCA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0EB2EF-B1FB-4398-A8A0-5A15F969F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BC298C-907C-4490-9DDD-4BEED020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29945F-18F9-4E14-98B5-22CC6B40C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0131A3-5E73-4530-A9BF-8E70BD044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21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CC9AD7-70C0-4DFB-9229-C29401CCE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63A1D8-0CCD-4BB1-BB6F-842C5942A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BB660D-6E63-4C81-A9EE-780FA0C2D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69733-4EEE-44BC-A9EB-9B6B048CA565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29C7D7-3BD4-4C9F-891B-9C853608B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698E95-E73C-451A-8414-78D68085B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63741-8935-46F2-B9D3-33C5AC19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5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igTHgfjMmvD1R9Dtev9QzJXIbKGaNG_PioRXzoQhyZE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53;&#1072;&#1094;&#1080;&#1086;&#1085;&#1072;&#1083;&#1100;&#1085;&#1099;&#1081;_&#1089;&#1086;&#1089;&#1090;&#1072;&#1074;_&#1056;&#1086;&#1089;&#1089;&#1080;&#1080;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AF30C-D0C8-4AFC-B743-60E46E470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6125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                Мы разные, мы вместе!</a:t>
            </a:r>
          </a:p>
        </p:txBody>
      </p:sp>
    </p:spTree>
    <p:extLst>
      <p:ext uri="{BB962C8B-B14F-4D97-AF65-F5344CB8AC3E}">
        <p14:creationId xmlns:p14="http://schemas.microsoft.com/office/powerpoint/2010/main" val="1753369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D80282-41D0-4CCC-8BD9-8C249C13D3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290961" cy="676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94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C8C713-493A-48D3-A0A0-8387A7B55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314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745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7BFD92-BFC5-48A7-AA42-0599E19CC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3127" y="0"/>
            <a:ext cx="122751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65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28CCA7-71D1-4B38-A200-6D6A9E893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23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36D7F9-C824-44FC-94B4-43428861C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009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72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C7B664-3326-4B69-BB58-51F16FFAC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5771408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CFFE6F-599E-4DE5-9004-A87FA7FABC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04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85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57E7EE-AE44-46A8-AA03-CC6C1BB09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66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5BEADD4-1B33-47B7-B3B2-0B1765C65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1881" y="-201881"/>
            <a:ext cx="12393881" cy="68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71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61C4D-DF45-4AEE-9A9D-6CE43A993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9005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 единстве сила России</a:t>
            </a:r>
            <a:br>
              <a:rPr lang="ru-RU" dirty="0">
                <a:solidFill>
                  <a:srgbClr val="FF0000"/>
                </a:solidFill>
              </a:rPr>
            </a:b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Еврей и тувинец, бурят и удмурт,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Русский, татарин, башкир и якут.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Разных народов большая семья,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И этим гордиться должны мы друзья!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Россией зовется общий наш дом,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Пусть будет уютно каждому в нем.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Любые мы трудности вместе осилим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И только в единстве сила России!</a:t>
            </a:r>
          </a:p>
        </p:txBody>
      </p:sp>
    </p:spTree>
    <p:extLst>
      <p:ext uri="{BB962C8B-B14F-4D97-AF65-F5344CB8AC3E}">
        <p14:creationId xmlns:p14="http://schemas.microsoft.com/office/powerpoint/2010/main" val="1738296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0B8C8-3B99-43A1-8C59-8DB3932CD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4433"/>
          </a:xfrm>
        </p:spPr>
        <p:txBody>
          <a:bodyPr>
            <a:normAutofit fontScale="90000"/>
          </a:bodyPr>
          <a:lstStyle/>
          <a:p>
            <a:r>
              <a:rPr lang="en-US" dirty="0"/>
              <a:t>https://www.hobobo.ru/stihi/stihi-pro-narody/</a:t>
            </a:r>
            <a:br>
              <a:rPr lang="ru-RU" dirty="0"/>
            </a:br>
            <a:r>
              <a:rPr lang="en-US" dirty="0">
                <a:hlinkClick r:id="rId2"/>
              </a:rPr>
              <a:t>https://ru.wikipedia.org/wiki/</a:t>
            </a:r>
            <a:r>
              <a:rPr lang="ru-RU" dirty="0" err="1">
                <a:hlinkClick r:id="rId2"/>
              </a:rPr>
              <a:t>Национальный_состав_России</a:t>
            </a:r>
            <a:br>
              <a:rPr lang="ru-RU" dirty="0"/>
            </a:br>
            <a:r>
              <a:rPr lang="en-US" dirty="0"/>
              <a:t>https://100ballnik.com/</a:t>
            </a:r>
            <a:r>
              <a:rPr lang="ru-RU" dirty="0"/>
              <a:t>разговоры-о-важном-1-2-класс-14-ноября-2022-мы-р/</a:t>
            </a:r>
            <a:br>
              <a:rPr lang="ru-RU" dirty="0"/>
            </a:br>
            <a:r>
              <a:rPr lang="en-US" dirty="0"/>
              <a:t>https://detskiystih.ru/collection/stihi-na-den-narodnogo-edinstva-4-noyabrya.html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638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754BA-FC62-4225-9F12-E1C0310C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0722" y="365125"/>
            <a:ext cx="3621974" cy="6273181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FF0000"/>
                </a:solidFill>
              </a:rPr>
              <a:t>Живут в России разные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Народы с давних пор: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Одним тайга по нраву,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Другим степной простор.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У каждого народа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Язык свой и наряд,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Один черкеску носит,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Другой надел халат.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Один рыбак с рожденья,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Другой оленевод,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Один кумыс готовит,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Другой готовит мёд.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Одним милее осень,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Другим милей весна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А Родина – Россия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У нас у всех одна!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95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E169F2-F2EA-4BA1-B6FD-37939CF7EE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370"/>
            <a:ext cx="11899074" cy="684563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650CB9-BC23-4604-9DA2-DA62D5331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704" y="365125"/>
            <a:ext cx="8468096" cy="1325563"/>
          </a:xfrm>
        </p:spPr>
        <p:txBody>
          <a:bodyPr>
            <a:normAutofit/>
          </a:bodyPr>
          <a:lstStyle/>
          <a:p>
            <a:r>
              <a:rPr lang="ru-RU" sz="8000" dirty="0">
                <a:solidFill>
                  <a:srgbClr val="FF0000"/>
                </a:solidFill>
              </a:rPr>
              <a:t>МОСКВА</a:t>
            </a:r>
          </a:p>
        </p:txBody>
      </p:sp>
    </p:spTree>
    <p:extLst>
      <p:ext uri="{BB962C8B-B14F-4D97-AF65-F5344CB8AC3E}">
        <p14:creationId xmlns:p14="http://schemas.microsoft.com/office/powerpoint/2010/main" val="1681699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C145A4-5284-4E6E-9D8A-AD79E9500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19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25CC20-6EA7-4362-80E1-2463C217D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1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74B932-2059-46B7-B53F-B31E08955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003" y="0"/>
            <a:ext cx="12287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84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F888A3-F0E7-4E00-81E8-290D6FAF0A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8753"/>
            <a:ext cx="12338462" cy="672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76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876CB4-2395-4A11-AD5B-24BA5E06E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753" y="0"/>
            <a:ext cx="124097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61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7AC9E1-3D44-4A70-B68A-340F5FE7E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9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209</Words>
  <Application>Microsoft Office PowerPoint</Application>
  <PresentationFormat>Широкоэкранный</PresentationFormat>
  <Paragraphs>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                Мы разные, мы вместе!</vt:lpstr>
      <vt:lpstr>Живут в России разные Народы с давних пор: Одним тайга по нраву, Другим степной простор. У каждого народа Язык свой и наряд, Один черкеску носит, Другой надел халат. Один рыбак с рожденья, Другой оленевод, Один кумыс готовит, Другой готовит мёд. Одним милее осень, Другим милей весна А Родина – Россия У нас у всех одна! </vt:lpstr>
      <vt:lpstr>МОСКВА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единстве сила России  Еврей и тувинец, бурят и удмурт, Русский, татарин, башкир и якут. Разных народов большая семья, И этим гордиться должны мы друзья! Россией зовется общий наш дом, Пусть будет уютно каждому в нем. Любые мы трудности вместе осилим И только в единстве сила России!</vt:lpstr>
      <vt:lpstr>https://www.hobobo.ru/stihi/stihi-pro-narody/ https://ru.wikipedia.org/wiki/Национальный_состав_России https://100ballnik.com/разговоры-о-важном-1-2-класс-14-ноября-2022-мы-р/ https://detskiystih.ru/collection/stihi-na-den-narodnogo-edinstva-4-noyabrya.html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</dc:title>
  <dc:creator>2021</dc:creator>
  <cp:lastModifiedBy>2021</cp:lastModifiedBy>
  <cp:revision>31</cp:revision>
  <dcterms:created xsi:type="dcterms:W3CDTF">2022-11-13T05:53:15Z</dcterms:created>
  <dcterms:modified xsi:type="dcterms:W3CDTF">2022-11-13T08:52:31Z</dcterms:modified>
</cp:coreProperties>
</file>