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268" r:id="rId5"/>
    <p:sldId id="270" r:id="rId6"/>
    <p:sldId id="269" r:id="rId7"/>
    <p:sldId id="271" r:id="rId8"/>
    <p:sldId id="267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87" d="100"/>
          <a:sy n="87" d="100"/>
        </p:scale>
        <p:origin x="-570" y="-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zaker.ru/foo/3/zelenyy_svetlyy_pyatna_1680x10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24" cy="6858000"/>
          </a:xfrm>
          <a:prstGeom prst="rect">
            <a:avLst/>
          </a:prstGeom>
          <a:noFill/>
        </p:spPr>
      </p:pic>
      <p:pic>
        <p:nvPicPr>
          <p:cNvPr id="4" name="Picture 4" descr="http://satk.proffi95.ru/images/posts/medium/post117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1928802"/>
            <a:ext cx="7024737" cy="46434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285720" y="142852"/>
            <a:ext cx="8286808" cy="175432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Национальные блюда дагестанской кухни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zaker.ru/foo/3/zelenyy_svetlyy_pyatna_1680x10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24" cy="6858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6215074" y="357166"/>
            <a:ext cx="2643206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2060"/>
                </a:solidFill>
              </a:rPr>
              <a:t>Визитная карточка дагестанской кухни – </a:t>
            </a:r>
            <a:r>
              <a:rPr lang="ru-RU" b="1" dirty="0" err="1" smtClean="0">
                <a:solidFill>
                  <a:srgbClr val="002060"/>
                </a:solidFill>
              </a:rPr>
              <a:t>хинкал</a:t>
            </a:r>
            <a:r>
              <a:rPr lang="ru-RU" b="1" dirty="0" smtClean="0">
                <a:solidFill>
                  <a:srgbClr val="002060"/>
                </a:solidFill>
              </a:rPr>
              <a:t>. Нельзя точно сказать, первое это блюдо или второе. </a:t>
            </a:r>
            <a:r>
              <a:rPr lang="ru-RU" b="1" dirty="0" err="1" smtClean="0">
                <a:solidFill>
                  <a:srgbClr val="002060"/>
                </a:solidFill>
              </a:rPr>
              <a:t>Хинкал</a:t>
            </a:r>
            <a:r>
              <a:rPr lang="ru-RU" b="1" dirty="0" smtClean="0">
                <a:solidFill>
                  <a:srgbClr val="002060"/>
                </a:solidFill>
              </a:rPr>
              <a:t> готовят во всех районах республики Дагестан. Правда, есть некоторые отличия. Например, кумыкский и </a:t>
            </a:r>
            <a:r>
              <a:rPr lang="ru-RU" b="1" dirty="0" err="1" smtClean="0">
                <a:solidFill>
                  <a:srgbClr val="002060"/>
                </a:solidFill>
              </a:rPr>
              <a:t>лакский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хинкал</a:t>
            </a:r>
            <a:r>
              <a:rPr lang="ru-RU" b="1" dirty="0" smtClean="0">
                <a:solidFill>
                  <a:srgbClr val="002060"/>
                </a:solidFill>
              </a:rPr>
              <a:t> готовят из пресного теста, а аварский – из теста на основе кислого молока. По своему оформлению </a:t>
            </a:r>
            <a:r>
              <a:rPr lang="ru-RU" b="1" dirty="0" err="1" smtClean="0">
                <a:solidFill>
                  <a:srgbClr val="002060"/>
                </a:solidFill>
              </a:rPr>
              <a:t>хинкал</a:t>
            </a:r>
            <a:r>
              <a:rPr lang="ru-RU" b="1" dirty="0" smtClean="0">
                <a:solidFill>
                  <a:srgbClr val="002060"/>
                </a:solidFill>
              </a:rPr>
              <a:t> напоминает пельмени. Начинку делают из баранины или сыра. </a:t>
            </a:r>
            <a:r>
              <a:rPr lang="ru-RU" b="1" dirty="0" err="1" smtClean="0">
                <a:solidFill>
                  <a:srgbClr val="002060"/>
                </a:solidFill>
              </a:rPr>
              <a:t>Хинкал</a:t>
            </a:r>
            <a:r>
              <a:rPr lang="ru-RU" b="1" dirty="0" smtClean="0">
                <a:solidFill>
                  <a:srgbClr val="002060"/>
                </a:solidFill>
              </a:rPr>
              <a:t> может подаваться отдельно или с бульоном из баранины.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928794" y="642918"/>
            <a:ext cx="2254143" cy="92333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Хинкал</a:t>
            </a:r>
            <a:endParaRPr lang="ru-RU" sz="5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Narrow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714488"/>
            <a:ext cx="55245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zaker.ru/foo/3/zelenyy_svetlyy_pyatna_1680x10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24" cy="6858000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простое это дело готовить хинкал,но каждая кавказская девушка должна уметь его приготовить. Сегодня Сабина постарается научить Вас готовить это самое вкусное блюдо</a:t>
            </a:r>
            <a:r>
              <a:rPr lang="ru-RU" sz="18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800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Для приготовления </a:t>
            </a:r>
            <a:r>
              <a:rPr lang="ru-RU" dirty="0" err="1" smtClean="0"/>
              <a:t>хинкала</a:t>
            </a:r>
            <a:r>
              <a:rPr lang="ru-RU" dirty="0" smtClean="0"/>
              <a:t> нам понадобится хороший свежий кусок </a:t>
            </a:r>
            <a:r>
              <a:rPr lang="ru-RU" dirty="0" smtClean="0"/>
              <a:t>баранины. </a:t>
            </a:r>
            <a:r>
              <a:rPr lang="ru-RU" dirty="0" smtClean="0"/>
              <a:t>На огонь поставьте кастрюлю с холодной водой, поместите в нее мясо.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000628" y="1600200"/>
            <a:ext cx="3571899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zaker.ru/foo/3/zelenyy_svetlyy_pyatna_1680x10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24" cy="6858000"/>
          </a:xfrm>
          <a:prstGeom prst="rect">
            <a:avLst/>
          </a:prstGeom>
          <a:noFill/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/>
              <a:t>Хинкал</a:t>
            </a:r>
            <a:endParaRPr lang="ru-RU" b="1" dirty="0"/>
          </a:p>
        </p:txBody>
      </p:sp>
      <p:sp>
        <p:nvSpPr>
          <p:cNvPr id="11" name="Текст 10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                  Рецепт</a:t>
            </a:r>
            <a:endParaRPr lang="ru-RU" dirty="0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Далее займемся тестом. В емкости </a:t>
            </a:r>
            <a:r>
              <a:rPr lang="ru-RU" dirty="0" smtClean="0"/>
              <a:t>для </a:t>
            </a:r>
            <a:r>
              <a:rPr lang="ru-RU" dirty="0" smtClean="0"/>
              <a:t>замешивания взбейте яйцо, добавьте пару щепоток соли, влейте 200 мл теплой воды, перемешайте. Затем постепенно добавляйте муку. Муки может уйти чуть больше или меньше, чем указано в рецепте. Готовое тесто должно быть достаточно упругим, но эластичным. Соберите его в шар, накройте полотенцем и дайте отдохнуть 20 минут. Перед тем как начнете с ним работать, еще раз вымешайте.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1214422"/>
            <a:ext cx="2286016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72264" y="785794"/>
            <a:ext cx="2357422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zaker.ru/foo/3/zelenyy_svetlyy_pyatna_1680x10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24" cy="6858000"/>
          </a:xfrm>
          <a:prstGeom prst="rect">
            <a:avLst/>
          </a:prstGeom>
          <a:noFill/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</a:t>
            </a:r>
            <a:r>
              <a:rPr lang="ru-RU" dirty="0" err="1" smtClean="0"/>
              <a:t>Хинкал</a:t>
            </a:r>
            <a:endParaRPr lang="ru-RU" dirty="0"/>
          </a:p>
        </p:txBody>
      </p:sp>
      <p:sp>
        <p:nvSpPr>
          <p:cNvPr id="10" name="Текст 9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Выложить тесто на стол, слегка припыленный мукой. Раскатайте тесто в прямоугольный пласт толщиной 3–5 мм и нарежьте с помощью ножа небольшими ромбиками.</a:t>
            </a:r>
            <a:endParaRPr lang="ru-RU" sz="2000" dirty="0"/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214678" y="285728"/>
            <a:ext cx="3296034" cy="585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15074" y="285728"/>
            <a:ext cx="2611470" cy="6357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zaker.ru/foo/3/zelenyy_svetlyy_pyatna_1680x10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24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441306"/>
          </a:xfrm>
        </p:spPr>
        <p:txBody>
          <a:bodyPr/>
          <a:lstStyle/>
          <a:p>
            <a:r>
              <a:rPr lang="ru-RU" dirty="0" smtClean="0"/>
              <a:t>               </a:t>
            </a:r>
            <a:r>
              <a:rPr lang="ru-RU" dirty="0" err="1" smtClean="0"/>
              <a:t>Хинкал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457200" y="642918"/>
            <a:ext cx="3008313" cy="5643602"/>
          </a:xfrm>
        </p:spPr>
        <p:txBody>
          <a:bodyPr>
            <a:noAutofit/>
          </a:bodyPr>
          <a:lstStyle/>
          <a:p>
            <a:r>
              <a:rPr lang="ru-RU" sz="2000" dirty="0" smtClean="0"/>
              <a:t>Отварить </a:t>
            </a:r>
            <a:r>
              <a:rPr lang="ru-RU" sz="2000" dirty="0" err="1" smtClean="0"/>
              <a:t>хинкал</a:t>
            </a:r>
            <a:r>
              <a:rPr lang="ru-RU" sz="2000" dirty="0" smtClean="0"/>
              <a:t> в кипящем бульоне около 5–7 мин, до готовности теста, периодически помешивая ромбики. Готовый </a:t>
            </a:r>
            <a:r>
              <a:rPr lang="ru-RU" sz="2000" dirty="0" err="1" smtClean="0"/>
              <a:t>хинкал</a:t>
            </a:r>
            <a:r>
              <a:rPr lang="ru-RU" sz="2000" dirty="0" smtClean="0"/>
              <a:t> с помощью шумовки выложите на тарелку. Можно немного смазать растительным маслом, чтобы ромбики теста не склеились</a:t>
            </a:r>
            <a:r>
              <a:rPr lang="ru-RU" sz="2000" dirty="0" smtClean="0"/>
              <a:t>.</a:t>
            </a:r>
            <a:r>
              <a:rPr lang="ru-RU" sz="2000" dirty="0" smtClean="0"/>
              <a:t> Смешайте томатный соус с рубленой зеленью и измельченный чесноком. Приправьте </a:t>
            </a:r>
            <a:r>
              <a:rPr lang="ru-RU" sz="2000" dirty="0" err="1" smtClean="0"/>
              <a:t>свежемолотым</a:t>
            </a:r>
            <a:r>
              <a:rPr lang="ru-RU" sz="2000" dirty="0" smtClean="0"/>
              <a:t> перцем, солью. Перемешайте.</a:t>
            </a:r>
            <a:endParaRPr lang="ru-RU" sz="2000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779221" y="273050"/>
            <a:ext cx="2703407" cy="585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zaker.ru/foo/3/zelenyy_svetlyy_pyatna_1680x10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24" cy="6858000"/>
          </a:xfrm>
          <a:prstGeom prst="rect">
            <a:avLst/>
          </a:prstGeom>
          <a:noFill/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3" y="714356"/>
            <a:ext cx="4143405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Рисунок 4"/>
          <p:cNvSpPr>
            <a:spLocks noGrp="1"/>
          </p:cNvSpPr>
          <p:nvPr>
            <p:ph type="pic" idx="1"/>
          </p:nvPr>
        </p:nvSpPr>
        <p:spPr>
          <a:xfrm>
            <a:off x="2143108" y="642918"/>
            <a:ext cx="5486400" cy="4114800"/>
          </a:xfrm>
        </p:spPr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        Приятного аппетита!</a:t>
            </a:r>
            <a:endParaRPr lang="ru-RU" sz="32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zaker.ru/foo/3/zelenyy_svetlyy_pyatna_1680x10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24" cy="6858000"/>
          </a:xfrm>
          <a:prstGeom prst="rect">
            <a:avLst/>
          </a:prstGeom>
          <a:noFill/>
        </p:spPr>
      </p:pic>
      <p:pic>
        <p:nvPicPr>
          <p:cNvPr id="5" name="Picture 2" descr="https://im0-tub-ru.yandex.net/i?id=d368eb5c38d9ab68e8497b971bf4e7b1-l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0" y="357166"/>
            <a:ext cx="6531471" cy="42862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357158" y="4868772"/>
            <a:ext cx="8429684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rgbClr val="002060"/>
                </a:solidFill>
              </a:rPr>
              <a:t>Дагестанцы – очень гостеприимный народ. Каждый горец считает за честь достойно принять гостя в любое время дня и ночи. Гостю подают самую лучшую пищу. Гость в дом – счастье в дом, так говорят дагестанцы. И неизменным атрибутом гостеприимства этой солнечной страны, конечно же, являются национальные блюда дагестанской кухни.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354</Words>
  <Application>Microsoft Office PowerPoint</Application>
  <PresentationFormat>Экран (4:3)</PresentationFormat>
  <Paragraphs>14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Не простое это дело готовить хинкал,но каждая кавказская девушка должна уметь его приготовить. Сегодня Сабина постарается научить Вас готовить это самое вкусное блюдо.</vt:lpstr>
      <vt:lpstr>Хинкал</vt:lpstr>
      <vt:lpstr>              Хинкал</vt:lpstr>
      <vt:lpstr>               Хинкал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PK</cp:lastModifiedBy>
  <cp:revision>20</cp:revision>
  <dcterms:modified xsi:type="dcterms:W3CDTF">2022-04-03T08:36:55Z</dcterms:modified>
</cp:coreProperties>
</file>