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</p:sldMasterIdLst>
  <p:sldIdLst>
    <p:sldId id="256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57" r:id="rId23"/>
    <p:sldId id="258" r:id="rId24"/>
    <p:sldId id="259" r:id="rId25"/>
    <p:sldId id="260" r:id="rId26"/>
    <p:sldId id="269" r:id="rId27"/>
    <p:sldId id="275" r:id="rId28"/>
    <p:sldId id="276" r:id="rId29"/>
    <p:sldId id="277" r:id="rId30"/>
    <p:sldId id="278" r:id="rId31"/>
    <p:sldId id="271" r:id="rId32"/>
    <p:sldId id="272" r:id="rId33"/>
    <p:sldId id="273" r:id="rId34"/>
    <p:sldId id="274" r:id="rId35"/>
    <p:sldId id="28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heme" Target="theme/theme1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57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5879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4875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4242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713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2680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1307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1173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413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526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278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0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8641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0747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962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091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52951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2745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1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2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0588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100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006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5C1-4C02-4E22-B854-172E071703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C342-FB50-406D-9B71-AED39E5936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253977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6384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72915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645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7360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1382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41526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7791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4113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009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832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0A01F-A915-4CA7-BFA6-2B4AF65B51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D14F-34F9-4986-80DD-816D320F6F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10465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4950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8281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6637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6147-CB34-44AD-947E-554E6C9460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512EC-7F9F-45C6-82CA-03F466149C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539556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AAE8-D6E3-4E27-A2A0-E98308454F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23551-221A-4DE9-8B11-021E10CD6A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899542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8A7F5-C4C1-4F0E-8AA5-9521178D3A0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EBE8B-FA44-4242-8ECC-0E57F02A73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555605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692F2-0A77-46D3-8AF0-B12FABF40E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52EEC-7ED7-4FEB-8B48-C4FC35EFAB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265428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8A295-AA3A-4539-B070-DCF6E3BF7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7487B-A8DD-4BCC-B333-3F6FC6CB12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427304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05407-A709-4219-A445-7207710E4A4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37481-4A8C-488D-AF06-44B68E9441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27804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CD6D6-ED80-454B-A7F3-2B4FD54425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84CE-44B0-424A-B114-15583A4FE0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810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0DDE-8C2B-4B42-BF53-128B912F3B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8600C-CCA8-4352-82D7-C0EAE70C43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54927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602BB-2CC8-4C1A-AB08-AAD6E1E252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F5DD5-7D49-4335-8CEC-B3FD76A963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91507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8E70-EFEC-4D42-84C0-A1A7E69A5C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6D6D9-77DC-4873-B55C-48424D77D0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2447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84DAE-A140-48F5-83FE-6FB03D640B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5C2CC-F760-4215-9209-F3C9FA098D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597903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988C-4C08-4095-8FFC-EB22F80CA7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26029-3C01-43E7-A177-C16CDB5445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2420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175E8-F641-430E-AAF8-8A61136D22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8E7F8-8235-467A-87CA-C8CD1B449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537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8B93-182B-447C-B3E0-6707AD31AE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A665C-4416-4138-9AF1-0BB9050A97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9579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E28DC-D7BB-4FA4-8022-529E67AB1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968D7-64CB-4264-ACBB-9229CBC57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8354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895C-C2E1-4015-8DBA-D9E1A0703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2C3E-793C-45BD-BC0D-1091722FEA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7846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FC91B-D90F-405F-B91D-9D7EB462BD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6C3EF-1CA6-40BC-A6E9-4DD5A1CBF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51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209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4838-DB96-4817-9D86-D9D52828EC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ABAD3-2487-4CBC-B344-DD33E87EF1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6400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429E-D1DA-4505-A895-AE44A13753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02F-899D-4860-B702-916AFFC413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0178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45F1E-7A81-4E4C-A097-BB1F9749A6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5CBD8-7AD3-4D17-A1A7-5EF682991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9144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5C1-4C02-4E22-B854-172E071703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C342-FB50-406D-9B71-AED39E5936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46445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0A01F-A915-4CA7-BFA6-2B4AF65B51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D14F-34F9-4986-80DD-816D320F6F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6204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0DDE-8C2B-4B42-BF53-128B912F3B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8600C-CCA8-4352-82D7-C0EAE70C43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1741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175E8-F641-430E-AAF8-8A61136D22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8E7F8-8235-467A-87CA-C8CD1B449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60247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8B93-182B-447C-B3E0-6707AD31AE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A665C-4416-4138-9AF1-0BB9050A97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1808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E28DC-D7BB-4FA4-8022-529E67AB1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968D7-64CB-4264-ACBB-9229CBC57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957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895C-C2E1-4015-8DBA-D9E1A0703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2C3E-793C-45BD-BC0D-1091722FEA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262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6716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FC91B-D90F-405F-B91D-9D7EB462BD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6C3EF-1CA6-40BC-A6E9-4DD5A1CBF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4650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4838-DB96-4817-9D86-D9D52828EC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ABAD3-2487-4CBC-B344-DD33E87EF1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4372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429E-D1DA-4505-A895-AE44A13753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02F-899D-4860-B702-916AFFC413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57338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45F1E-7A81-4E4C-A097-BB1F9749A6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5CBD8-7AD3-4D17-A1A7-5EF682991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43882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5C1-4C02-4E22-B854-172E071703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C342-FB50-406D-9B71-AED39E5936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87207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0A01F-A915-4CA7-BFA6-2B4AF65B51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D14F-34F9-4986-80DD-816D320F6F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71641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0DDE-8C2B-4B42-BF53-128B912F3B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8600C-CCA8-4352-82D7-C0EAE70C43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5088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175E8-F641-430E-AAF8-8A61136D22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8E7F8-8235-467A-87CA-C8CD1B449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28396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8B93-182B-447C-B3E0-6707AD31AE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A665C-4416-4138-9AF1-0BB9050A97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05198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E28DC-D7BB-4FA4-8022-529E67AB1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968D7-64CB-4264-ACBB-9229CBC57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833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5746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895C-C2E1-4015-8DBA-D9E1A0703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2C3E-793C-45BD-BC0D-1091722FEA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93971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FC91B-D90F-405F-B91D-9D7EB462BD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6C3EF-1CA6-40BC-A6E9-4DD5A1CBF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0848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4838-DB96-4817-9D86-D9D52828EC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ABAD3-2487-4CBC-B344-DD33E87EF1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0410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429E-D1DA-4505-A895-AE44A13753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02F-899D-4860-B702-916AFFC413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47428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45F1E-7A81-4E4C-A097-BB1F9749A6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5CBD8-7AD3-4D17-A1A7-5EF682991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74080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35C1-4C02-4E22-B854-172E071703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C342-FB50-406D-9B71-AED39E5936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193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0A01F-A915-4CA7-BFA6-2B4AF65B51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D14F-34F9-4986-80DD-816D320F6F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4645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0DDE-8C2B-4B42-BF53-128B912F3B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8600C-CCA8-4352-82D7-C0EAE70C43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72236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175E8-F641-430E-AAF8-8A61136D22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8E7F8-8235-467A-87CA-C8CD1B449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72936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8B93-182B-447C-B3E0-6707AD31AE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A665C-4416-4138-9AF1-0BB9050A97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521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76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E28DC-D7BB-4FA4-8022-529E67AB16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968D7-64CB-4264-ACBB-9229CBC57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28500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895C-C2E1-4015-8DBA-D9E1A0703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2C3E-793C-45BD-BC0D-1091722FEA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81346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FC91B-D90F-405F-B91D-9D7EB462BD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6C3EF-1CA6-40BC-A6E9-4DD5A1CBF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1739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B4838-DB96-4817-9D86-D9D52828EC5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ABAD3-2487-4CBC-B344-DD33E87EF1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18910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429E-D1DA-4505-A895-AE44A13753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F02F-899D-4860-B702-916AFFC413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13888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45F1E-7A81-4E4C-A097-BB1F9749A6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5CBD8-7AD3-4D17-A1A7-5EF682991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91882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646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62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019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23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6381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97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892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466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337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830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34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758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5324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362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1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591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668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0012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152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85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2938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376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288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7027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262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0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2535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06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950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9513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46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668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799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867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95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136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203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095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5034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32113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620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2782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8130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7441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2669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5696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8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E2FA9-6737-471B-B686-BC619DA8CB6E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E4D22-C6EA-4204-8B42-12199C7E7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3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48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8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BAE146-0DDD-4414-9A3B-D439BF603E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686E2B-7163-444C-9B6C-2754E053E0F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238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B57E2-5274-4068-899A-BD8CB0B9CB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672115-86EB-44F3-BFA0-B5A7689331B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6107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B57E2-5274-4068-899A-BD8CB0B9CB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672115-86EB-44F3-BFA0-B5A7689331B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683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B57E2-5274-4068-899A-BD8CB0B9CB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672115-86EB-44F3-BFA0-B5A7689331B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015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B57E2-5274-4068-899A-BD8CB0B9CB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672115-86EB-44F3-BFA0-B5A7689331B3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790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0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5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14DFC-6EAE-42B1-A903-70CA715E0A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B2398-1148-4142-83FF-520B652FD4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3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5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06.xml"/><Relationship Id="rId5" Type="http://schemas.openxmlformats.org/officeDocument/2006/relationships/slide" Target="slide16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17.xml"/><Relationship Id="rId5" Type="http://schemas.openxmlformats.org/officeDocument/2006/relationships/slide" Target="slide10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28.xml"/><Relationship Id="rId5" Type="http://schemas.openxmlformats.org/officeDocument/2006/relationships/slide" Target="slide10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err="1"/>
              <a:t>Крусбах</a:t>
            </a:r>
            <a:r>
              <a:rPr lang="ru-RU" sz="2000" b="1" dirty="0"/>
              <a:t> Евгения Николаевна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/>
              <a:t>«Пять развивающих игр для детей подготовительного </a:t>
            </a:r>
          </a:p>
          <a:p>
            <a:pPr algn="l"/>
            <a:r>
              <a:rPr lang="ru-RU" dirty="0"/>
              <a:t>к школе возраста».</a:t>
            </a:r>
          </a:p>
        </p:txBody>
      </p:sp>
    </p:spTree>
    <p:extLst>
      <p:ext uri="{BB962C8B-B14F-4D97-AF65-F5344CB8AC3E}">
        <p14:creationId xmlns:p14="http://schemas.microsoft.com/office/powerpoint/2010/main" val="3193139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0" y="81946"/>
            <a:ext cx="10723880" cy="6776054"/>
          </a:xfrm>
        </p:spPr>
      </p:pic>
    </p:spTree>
    <p:extLst>
      <p:ext uri="{BB962C8B-B14F-4D97-AF65-F5344CB8AC3E}">
        <p14:creationId xmlns:p14="http://schemas.microsoft.com/office/powerpoint/2010/main" val="2438582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65125"/>
            <a:ext cx="775216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52" y="168533"/>
            <a:ext cx="8011240" cy="6008430"/>
          </a:xfrm>
        </p:spPr>
      </p:pic>
    </p:spTree>
    <p:extLst>
      <p:ext uri="{BB962C8B-B14F-4D97-AF65-F5344CB8AC3E}">
        <p14:creationId xmlns:p14="http://schemas.microsoft.com/office/powerpoint/2010/main" val="647729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0" y="365125"/>
            <a:ext cx="791464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7944"/>
            <a:ext cx="8158692" cy="6119019"/>
          </a:xfrm>
        </p:spPr>
      </p:pic>
    </p:spTree>
    <p:extLst>
      <p:ext uri="{BB962C8B-B14F-4D97-AF65-F5344CB8AC3E}">
        <p14:creationId xmlns:p14="http://schemas.microsoft.com/office/powerpoint/2010/main" val="1048095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0800" y="365125"/>
            <a:ext cx="709168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01" y="150720"/>
            <a:ext cx="8034991" cy="6026243"/>
          </a:xfrm>
        </p:spPr>
      </p:pic>
    </p:spTree>
    <p:extLst>
      <p:ext uri="{BB962C8B-B14F-4D97-AF65-F5344CB8AC3E}">
        <p14:creationId xmlns:p14="http://schemas.microsoft.com/office/powerpoint/2010/main" val="3917016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51" y="132907"/>
            <a:ext cx="8058741" cy="6044056"/>
          </a:xfrm>
        </p:spPr>
      </p:pic>
    </p:spTree>
    <p:extLst>
      <p:ext uri="{BB962C8B-B14F-4D97-AF65-F5344CB8AC3E}">
        <p14:creationId xmlns:p14="http://schemas.microsoft.com/office/powerpoint/2010/main" val="1157392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06" name="Рисунок 3" descr="ф1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8" name="TextBox 3"/>
          <p:cNvSpPr txBox="1">
            <a:spLocks noChangeArrowheads="1"/>
          </p:cNvSpPr>
          <p:nvPr/>
        </p:nvSpPr>
        <p:spPr bwMode="auto">
          <a:xfrm>
            <a:off x="8239125" y="428625"/>
            <a:ext cx="2000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 для чтения</a:t>
            </a:r>
          </a:p>
        </p:txBody>
      </p:sp>
      <p:sp>
        <p:nvSpPr>
          <p:cNvPr id="328709" name="TextBox 6"/>
          <p:cNvSpPr txBox="1">
            <a:spLocks noChangeArrowheads="1"/>
          </p:cNvSpPr>
          <p:nvPr/>
        </p:nvSpPr>
        <p:spPr bwMode="auto">
          <a:xfrm>
            <a:off x="3595689" y="1285875"/>
            <a:ext cx="53181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60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ошибку</a:t>
            </a:r>
          </a:p>
        </p:txBody>
      </p:sp>
      <p:pic>
        <p:nvPicPr>
          <p:cNvPr id="328710" name="Рисунок 1" descr="служанка ошибка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4" y="2357439"/>
            <a:ext cx="492918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Горизонтальный свиток 8"/>
          <p:cNvSpPr/>
          <p:nvPr/>
        </p:nvSpPr>
        <p:spPr>
          <a:xfrm>
            <a:off x="4595813" y="2428875"/>
            <a:ext cx="4857750" cy="2928938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Служанка Ошибка предлагает по три написания одного слова. Дети читают слова и ищут правильное написание слова, «</a:t>
            </a:r>
            <a:r>
              <a:rPr lang="ru-RU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кликают</a:t>
            </a:r>
            <a:r>
              <a:rPr lang="ru-RU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» на нём. Правильно написанное слово увеличивается в размерах, а неверно написанное слово становится прозрачным.</a:t>
            </a:r>
          </a:p>
        </p:txBody>
      </p:sp>
      <p:sp>
        <p:nvSpPr>
          <p:cNvPr id="10" name="Овал 9"/>
          <p:cNvSpPr/>
          <p:nvPr/>
        </p:nvSpPr>
        <p:spPr>
          <a:xfrm>
            <a:off x="1809751" y="6286500"/>
            <a:ext cx="2143125" cy="3571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справка</a:t>
            </a:r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  <a:hlinkHover r:id="rId4" action="ppaction://hlinksldjump"/>
          </p:cNvPr>
          <p:cNvSpPr/>
          <p:nvPr/>
        </p:nvSpPr>
        <p:spPr>
          <a:xfrm>
            <a:off x="10167938" y="6357938"/>
            <a:ext cx="500062" cy="500062"/>
          </a:xfrm>
          <a:prstGeom prst="actionButtonHom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7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730" name="Рисунок 1" descr="служанка ошибка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428625"/>
            <a:ext cx="9109075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9731" name="Рисунок 2" descr="сто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2643188"/>
            <a:ext cx="38671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310188" y="928689"/>
            <a:ext cx="1263650" cy="1862137"/>
            <a:chOff x="3786188" y="928688"/>
            <a:chExt cx="1263650" cy="1862137"/>
          </a:xfrm>
        </p:grpSpPr>
        <p:sp>
          <p:nvSpPr>
            <p:cNvPr id="329740" name="TextBox 7"/>
            <p:cNvSpPr txBox="1">
              <a:spLocks noChangeArrowheads="1"/>
            </p:cNvSpPr>
            <p:nvPr/>
          </p:nvSpPr>
          <p:spPr bwMode="auto">
            <a:xfrm>
              <a:off x="3786188" y="928688"/>
              <a:ext cx="126365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чяшка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29741" name="Рисунок 10" descr="чашк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9063" y="1857375"/>
              <a:ext cx="109855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6596063" y="1071563"/>
            <a:ext cx="1249362" cy="1719262"/>
            <a:chOff x="5072063" y="1071563"/>
            <a:chExt cx="1249362" cy="1719262"/>
          </a:xfrm>
        </p:grpSpPr>
        <p:sp>
          <p:nvSpPr>
            <p:cNvPr id="329738" name="TextBox 8"/>
            <p:cNvSpPr txBox="1">
              <a:spLocks noChangeArrowheads="1"/>
            </p:cNvSpPr>
            <p:nvPr/>
          </p:nvSpPr>
          <p:spPr bwMode="auto">
            <a:xfrm>
              <a:off x="5072063" y="1071563"/>
              <a:ext cx="1249362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чашка</a:t>
              </a:r>
            </a:p>
          </p:txBody>
        </p:sp>
        <p:pic>
          <p:nvPicPr>
            <p:cNvPr id="329739" name="Рисунок 11" descr="чашк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938" y="1857375"/>
              <a:ext cx="109855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8024814" y="1000125"/>
            <a:ext cx="1169987" cy="1790700"/>
            <a:chOff x="6500813" y="1000125"/>
            <a:chExt cx="1169987" cy="1790700"/>
          </a:xfrm>
        </p:grpSpPr>
        <p:sp>
          <p:nvSpPr>
            <p:cNvPr id="329736" name="TextBox 9"/>
            <p:cNvSpPr txBox="1">
              <a:spLocks noChangeArrowheads="1"/>
            </p:cNvSpPr>
            <p:nvPr/>
          </p:nvSpPr>
          <p:spPr bwMode="auto">
            <a:xfrm>
              <a:off x="6500813" y="1000125"/>
              <a:ext cx="1049337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чаша</a:t>
              </a:r>
            </a:p>
          </p:txBody>
        </p:sp>
        <p:pic>
          <p:nvPicPr>
            <p:cNvPr id="329737" name="Рисунок 12" descr="чашк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2250" y="1857375"/>
              <a:ext cx="109855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Управляющая кнопка: домой 12">
            <a:hlinkClick r:id="" action="ppaction://hlinkshowjump?jump=firstslide" highlightClick="1"/>
            <a:hlinkHover r:id="rId5" action="ppaction://hlinksldjump"/>
          </p:cNvPr>
          <p:cNvSpPr/>
          <p:nvPr/>
        </p:nvSpPr>
        <p:spPr>
          <a:xfrm>
            <a:off x="10167938" y="6357938"/>
            <a:ext cx="500062" cy="500062"/>
          </a:xfrm>
          <a:prstGeom prst="actionButtonHom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2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4" name="Рисунок 1" descr="служанка ошибка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57189"/>
            <a:ext cx="9109075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0755" name="Рисунок 2" descr="сто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2643188"/>
            <a:ext cx="38671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310188" y="928689"/>
            <a:ext cx="1116012" cy="1881187"/>
            <a:chOff x="3786188" y="928688"/>
            <a:chExt cx="1116012" cy="1881187"/>
          </a:xfrm>
        </p:grpSpPr>
        <p:sp>
          <p:nvSpPr>
            <p:cNvPr id="330764" name="TextBox 7"/>
            <p:cNvSpPr txBox="1">
              <a:spLocks noChangeArrowheads="1"/>
            </p:cNvSpPr>
            <p:nvPr/>
          </p:nvSpPr>
          <p:spPr bwMode="auto">
            <a:xfrm>
              <a:off x="3786188" y="928688"/>
              <a:ext cx="1030287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грша</a:t>
              </a:r>
            </a:p>
          </p:txBody>
        </p:sp>
        <p:pic>
          <p:nvPicPr>
            <p:cNvPr id="330765" name="Рисунок 10" descr="груш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9063" y="1571625"/>
              <a:ext cx="973137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6596063" y="1071563"/>
            <a:ext cx="1187450" cy="1738312"/>
            <a:chOff x="5072063" y="1071563"/>
            <a:chExt cx="1187450" cy="1738312"/>
          </a:xfrm>
        </p:grpSpPr>
        <p:sp>
          <p:nvSpPr>
            <p:cNvPr id="330762" name="TextBox 8"/>
            <p:cNvSpPr txBox="1">
              <a:spLocks noChangeArrowheads="1"/>
            </p:cNvSpPr>
            <p:nvPr/>
          </p:nvSpPr>
          <p:spPr bwMode="auto">
            <a:xfrm>
              <a:off x="5072063" y="1071563"/>
              <a:ext cx="10255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груш</a:t>
              </a:r>
            </a:p>
          </p:txBody>
        </p:sp>
        <p:pic>
          <p:nvPicPr>
            <p:cNvPr id="330763" name="Рисунок 11" descr="груш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6375" y="1571625"/>
              <a:ext cx="9731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8024813" y="1000125"/>
            <a:ext cx="1206500" cy="1809750"/>
            <a:chOff x="6500813" y="1000125"/>
            <a:chExt cx="1206500" cy="1809750"/>
          </a:xfrm>
        </p:grpSpPr>
        <p:sp>
          <p:nvSpPr>
            <p:cNvPr id="330760" name="TextBox 9"/>
            <p:cNvSpPr txBox="1">
              <a:spLocks noChangeArrowheads="1"/>
            </p:cNvSpPr>
            <p:nvPr/>
          </p:nvSpPr>
          <p:spPr bwMode="auto">
            <a:xfrm>
              <a:off x="6500813" y="1000125"/>
              <a:ext cx="12065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груша</a:t>
              </a:r>
            </a:p>
          </p:txBody>
        </p:sp>
        <p:pic>
          <p:nvPicPr>
            <p:cNvPr id="330761" name="Рисунок 12" descr="груша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3688" y="1571625"/>
              <a:ext cx="973137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Управляющая кнопка: домой 12">
            <a:hlinkClick r:id="" action="ppaction://hlinkshowjump?jump=firstslide" highlightClick="1"/>
            <a:hlinkHover r:id="rId5" action="ppaction://hlinksldjump"/>
          </p:cNvPr>
          <p:cNvSpPr/>
          <p:nvPr/>
        </p:nvSpPr>
        <p:spPr>
          <a:xfrm>
            <a:off x="10167938" y="6357938"/>
            <a:ext cx="500062" cy="500062"/>
          </a:xfrm>
          <a:prstGeom prst="actionButtonHom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4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802" name="Рисунок 1" descr="служанка ошибка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57189"/>
            <a:ext cx="9109075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2803" name="Рисунок 2" descr="стол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2643188"/>
            <a:ext cx="48577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5667376" y="928689"/>
            <a:ext cx="1393825" cy="2003425"/>
            <a:chOff x="4143372" y="928670"/>
            <a:chExt cx="1393330" cy="2003711"/>
          </a:xfrm>
        </p:grpSpPr>
        <p:pic>
          <p:nvPicPr>
            <p:cNvPr id="332812" name="Рисунок 12" descr="чайни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248" y="1428736"/>
              <a:ext cx="1171568" cy="1503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2813" name="TextBox 8"/>
            <p:cNvSpPr txBox="1">
              <a:spLocks noChangeArrowheads="1"/>
            </p:cNvSpPr>
            <p:nvPr/>
          </p:nvSpPr>
          <p:spPr bwMode="auto">
            <a:xfrm>
              <a:off x="4143372" y="928670"/>
              <a:ext cx="13933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чайник</a:t>
              </a:r>
            </a:p>
          </p:txBody>
        </p:sp>
      </p:grp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8667750" y="928689"/>
            <a:ext cx="1493838" cy="2003425"/>
            <a:chOff x="7143768" y="928670"/>
            <a:chExt cx="1494320" cy="2003711"/>
          </a:xfrm>
        </p:grpSpPr>
        <p:pic>
          <p:nvPicPr>
            <p:cNvPr id="332810" name="Рисунок 14" descr="чайни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5206" y="1428736"/>
              <a:ext cx="1171568" cy="1503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2811" name="TextBox 8"/>
            <p:cNvSpPr txBox="1">
              <a:spLocks noChangeArrowheads="1"/>
            </p:cNvSpPr>
            <p:nvPr/>
          </p:nvSpPr>
          <p:spPr bwMode="auto">
            <a:xfrm>
              <a:off x="7143768" y="928670"/>
              <a:ext cx="149432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щайник</a:t>
              </a:r>
            </a:p>
          </p:txBody>
        </p:sp>
      </p:grpSp>
      <p:grpSp>
        <p:nvGrpSpPr>
          <p:cNvPr id="4" name="Группа 19"/>
          <p:cNvGrpSpPr>
            <a:grpSpLocks/>
          </p:cNvGrpSpPr>
          <p:nvPr/>
        </p:nvGrpSpPr>
        <p:grpSpPr bwMode="auto">
          <a:xfrm>
            <a:off x="7167563" y="928689"/>
            <a:ext cx="1408112" cy="2003425"/>
            <a:chOff x="5643570" y="928670"/>
            <a:chExt cx="1407758" cy="2003711"/>
          </a:xfrm>
        </p:grpSpPr>
        <p:pic>
          <p:nvPicPr>
            <p:cNvPr id="332808" name="Рисунок 13" descr="чайни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8" y="1428736"/>
              <a:ext cx="1171568" cy="1503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2809" name="TextBox 8"/>
            <p:cNvSpPr txBox="1">
              <a:spLocks noChangeArrowheads="1"/>
            </p:cNvSpPr>
            <p:nvPr/>
          </p:nvSpPr>
          <p:spPr bwMode="auto">
            <a:xfrm>
              <a:off x="5643570" y="928670"/>
              <a:ext cx="140775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28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чяйник</a:t>
              </a:r>
            </a:p>
          </p:txBody>
        </p:sp>
      </p:grpSp>
      <p:sp>
        <p:nvSpPr>
          <p:cNvPr id="13" name="Управляющая кнопка: домой 12">
            <a:hlinkClick r:id="" action="ppaction://hlinkshowjump?jump=firstslide" highlightClick="1"/>
            <a:hlinkHover r:id="rId5" action="ppaction://hlinksldjump"/>
          </p:cNvPr>
          <p:cNvSpPr/>
          <p:nvPr/>
        </p:nvSpPr>
        <p:spPr>
          <a:xfrm>
            <a:off x="10167938" y="6357938"/>
            <a:ext cx="500062" cy="500062"/>
          </a:xfrm>
          <a:prstGeom prst="actionButtonHom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6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-451263"/>
            <a:ext cx="9011805" cy="6758854"/>
          </a:xfrm>
        </p:spPr>
      </p:pic>
      <p:sp>
        <p:nvSpPr>
          <p:cNvPr id="6" name="Прямоугольник 5"/>
          <p:cNvSpPr/>
          <p:nvPr/>
        </p:nvSpPr>
        <p:spPr>
          <a:xfrm>
            <a:off x="2921535" y="2397761"/>
            <a:ext cx="4845132" cy="28957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Все работы хороши, выбирай любую</a:t>
            </a:r>
          </a:p>
        </p:txBody>
      </p:sp>
    </p:spTree>
    <p:extLst>
      <p:ext uri="{BB962C8B-B14F-4D97-AF65-F5344CB8AC3E}">
        <p14:creationId xmlns:p14="http://schemas.microsoft.com/office/powerpoint/2010/main" val="2655221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24364" y="2857497"/>
            <a:ext cx="2928958" cy="928693"/>
          </a:xfrm>
          <a:ln>
            <a:miter lim="800000"/>
            <a:headEnd/>
            <a:tailEnd/>
          </a:ln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Игра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2881290" y="3929067"/>
            <a:ext cx="6643734" cy="1470025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«Что лишнее?»</a:t>
            </a:r>
          </a:p>
        </p:txBody>
      </p:sp>
      <p:pic>
        <p:nvPicPr>
          <p:cNvPr id="2052" name="Рисунок 33" descr="derev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142875"/>
            <a:ext cx="1079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34" descr="elky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6" y="0"/>
            <a:ext cx="1147763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35" descr="palma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2876"/>
            <a:ext cx="10112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Рисунок 37" descr="tcvet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9" y="142875"/>
            <a:ext cx="11461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Группа 10"/>
          <p:cNvGrpSpPr>
            <a:grpSpLocks/>
          </p:cNvGrpSpPr>
          <p:nvPr/>
        </p:nvGrpSpPr>
        <p:grpSpPr bwMode="auto">
          <a:xfrm>
            <a:off x="2667001" y="931863"/>
            <a:ext cx="1412875" cy="1935162"/>
            <a:chOff x="1142976" y="931612"/>
            <a:chExt cx="1412185" cy="1936090"/>
          </a:xfrm>
        </p:grpSpPr>
        <p:sp>
          <p:nvSpPr>
            <p:cNvPr id="10" name="Овал 9"/>
            <p:cNvSpPr/>
            <p:nvPr/>
          </p:nvSpPr>
          <p:spPr>
            <a:xfrm>
              <a:off x="1142976" y="1565780"/>
              <a:ext cx="1357322" cy="130192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061" name="Рисунок 38" descr="tcvet1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52" y="1643050"/>
              <a:ext cx="1146977" cy="1214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Стрелка вниз 41"/>
            <p:cNvSpPr/>
            <p:nvPr/>
          </p:nvSpPr>
          <p:spPr>
            <a:xfrm rot="2237683">
              <a:off x="2159683" y="931612"/>
              <a:ext cx="395478" cy="895575"/>
            </a:xfrm>
            <a:prstGeom prst="down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89634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49" y="-285007"/>
            <a:ext cx="9317251" cy="6987938"/>
          </a:xfrm>
        </p:spPr>
      </p:pic>
    </p:spTree>
    <p:extLst>
      <p:ext uri="{BB962C8B-B14F-4D97-AF65-F5344CB8AC3E}">
        <p14:creationId xmlns:p14="http://schemas.microsoft.com/office/powerpoint/2010/main" val="2168723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208508"/>
            <a:ext cx="9571512" cy="7178634"/>
          </a:xfrm>
        </p:spPr>
      </p:pic>
    </p:spTree>
    <p:extLst>
      <p:ext uri="{BB962C8B-B14F-4D97-AF65-F5344CB8AC3E}">
        <p14:creationId xmlns:p14="http://schemas.microsoft.com/office/powerpoint/2010/main" val="2521317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365125"/>
            <a:ext cx="747776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1"/>
            <a:ext cx="8780813" cy="6585609"/>
          </a:xfrm>
        </p:spPr>
      </p:pic>
    </p:spTree>
    <p:extLst>
      <p:ext uri="{BB962C8B-B14F-4D97-AF65-F5344CB8AC3E}">
        <p14:creationId xmlns:p14="http://schemas.microsoft.com/office/powerpoint/2010/main" val="3909754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381356" y="1428737"/>
            <a:ext cx="550072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Ты молодец !</a:t>
            </a:r>
          </a:p>
        </p:txBody>
      </p:sp>
      <p:sp>
        <p:nvSpPr>
          <p:cNvPr id="16" name="Управляющая кнопка: далее 15">
            <a:hlinkClick r:id="" action="ppaction://hlinkshowjump?jump=endshow" highlightClick="1"/>
          </p:cNvPr>
          <p:cNvSpPr/>
          <p:nvPr/>
        </p:nvSpPr>
        <p:spPr>
          <a:xfrm>
            <a:off x="10096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01205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osh1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9" y="1357314"/>
            <a:ext cx="229393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mysh1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785938"/>
            <a:ext cx="277812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sobaka6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1500189"/>
            <a:ext cx="2286000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 10"/>
          <p:cNvSpPr/>
          <p:nvPr/>
        </p:nvSpPr>
        <p:spPr>
          <a:xfrm>
            <a:off x="4452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81422" y="142852"/>
            <a:ext cx="514353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лишнее 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10183" y="4429132"/>
            <a:ext cx="94288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?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9382148" y="6143644"/>
            <a:ext cx="1000132" cy="571504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Рисунок 6" descr="malina07 копия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4" y="1500189"/>
            <a:ext cx="18256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09676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7.03704E-6 L 0.02378 0.43032 " pathEditMode="relative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38546" y="142852"/>
            <a:ext cx="550072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лишнее ?</a:t>
            </a:r>
          </a:p>
        </p:txBody>
      </p:sp>
      <p:sp>
        <p:nvSpPr>
          <p:cNvPr id="14" name="Овал 13"/>
          <p:cNvSpPr/>
          <p:nvPr/>
        </p:nvSpPr>
        <p:spPr>
          <a:xfrm>
            <a:off x="4452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0096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81554" y="4143381"/>
            <a:ext cx="1807188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 descr="obez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1714501"/>
            <a:ext cx="1749425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kenga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0352">
            <a:off x="8167688" y="1428751"/>
            <a:ext cx="23812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tigr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4" y="1500189"/>
            <a:ext cx="2071687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tehno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1" y="2000250"/>
            <a:ext cx="274796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14873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0.12708 0.351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17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38546" y="142852"/>
            <a:ext cx="550072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лишнее ?</a:t>
            </a:r>
          </a:p>
        </p:txBody>
      </p:sp>
      <p:sp>
        <p:nvSpPr>
          <p:cNvPr id="14" name="Овал 13"/>
          <p:cNvSpPr/>
          <p:nvPr/>
        </p:nvSpPr>
        <p:spPr>
          <a:xfrm>
            <a:off x="4452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0096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81554" y="4143381"/>
            <a:ext cx="1807188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0" name="Рисунок 9" descr="kury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21183">
            <a:off x="1524000" y="1714501"/>
            <a:ext cx="219868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nasek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1500188"/>
            <a:ext cx="2159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popug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9312">
            <a:off x="6096001" y="1635126"/>
            <a:ext cx="230187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utka7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6206">
            <a:off x="8128000" y="1928814"/>
            <a:ext cx="25400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17615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0.08663 0.37801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38546" y="142852"/>
            <a:ext cx="550072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лишнее ?</a:t>
            </a:r>
          </a:p>
        </p:txBody>
      </p:sp>
      <p:sp>
        <p:nvSpPr>
          <p:cNvPr id="14" name="Овал 13"/>
          <p:cNvSpPr/>
          <p:nvPr/>
        </p:nvSpPr>
        <p:spPr>
          <a:xfrm>
            <a:off x="4452926" y="4071942"/>
            <a:ext cx="2681204" cy="25717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0096528" y="6357958"/>
            <a:ext cx="428628" cy="28575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81554" y="4143381"/>
            <a:ext cx="1807188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6" name="Рисунок 5" descr="8d832e6c079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14237">
            <a:off x="4037013" y="1385888"/>
            <a:ext cx="1516062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kenga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693">
            <a:off x="5783264" y="1487488"/>
            <a:ext cx="2687637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5cc4a70cf59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939" y="2000251"/>
            <a:ext cx="2554287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2118376dfdb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72306">
            <a:off x="1495425" y="1312864"/>
            <a:ext cx="22494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2156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8.51852E-6 L 0.11823 0.4199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6910" y="714357"/>
            <a:ext cx="7772400" cy="1470025"/>
          </a:xfrm>
        </p:spPr>
        <p:txBody>
          <a:bodyPr/>
          <a:lstStyle/>
          <a:p>
            <a:r>
              <a:rPr lang="ru-RU" dirty="0"/>
              <a:t>Игра «Продолжи ряд»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17972" y="828142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Умная_с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5802" y="2000241"/>
            <a:ext cx="2747970" cy="393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738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135840" y="955038"/>
            <a:ext cx="1071319" cy="14700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_24634_d27d9b89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8283" y="357172"/>
            <a:ext cx="1325861" cy="1428729"/>
          </a:xfrm>
        </p:spPr>
      </p:pic>
      <p:pic>
        <p:nvPicPr>
          <p:cNvPr id="5" name="Рисунок 4" descr="74435904_3641949_9582404d57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728" y="234603"/>
            <a:ext cx="1984130" cy="1666870"/>
          </a:xfrm>
          <a:prstGeom prst="rect">
            <a:avLst/>
          </a:prstGeom>
        </p:spPr>
      </p:pic>
      <p:pic>
        <p:nvPicPr>
          <p:cNvPr id="6" name="Рисунок 5" descr="6039087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0117" y="463426"/>
            <a:ext cx="1035261" cy="1300578"/>
          </a:xfrm>
          <a:prstGeom prst="rect">
            <a:avLst/>
          </a:prstGeom>
        </p:spPr>
      </p:pic>
      <p:pic>
        <p:nvPicPr>
          <p:cNvPr id="7" name="Рисунок 6" descr="db1034aae003d5957a4cf45662788ae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38811" y="386199"/>
            <a:ext cx="1642821" cy="1475913"/>
          </a:xfrm>
          <a:prstGeom prst="rect">
            <a:avLst/>
          </a:prstGeom>
        </p:spPr>
      </p:pic>
      <p:pic>
        <p:nvPicPr>
          <p:cNvPr id="8" name="Рисунок 7" descr="0_24634_d27d9b89_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7570" y="386199"/>
            <a:ext cx="1328390" cy="1431455"/>
          </a:xfrm>
          <a:prstGeom prst="rect">
            <a:avLst/>
          </a:prstGeom>
        </p:spPr>
      </p:pic>
      <p:pic>
        <p:nvPicPr>
          <p:cNvPr id="9" name="Рисунок 8" descr="74435904_3641949_9582404d578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39139" y="463426"/>
            <a:ext cx="2239547" cy="1679660"/>
          </a:xfrm>
          <a:prstGeom prst="rect">
            <a:avLst/>
          </a:prstGeom>
        </p:spPr>
      </p:pic>
      <p:pic>
        <p:nvPicPr>
          <p:cNvPr id="10" name="Рисунок 9" descr="60390874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38283" y="1928802"/>
            <a:ext cx="1326829" cy="1666870"/>
          </a:xfrm>
          <a:prstGeom prst="rect">
            <a:avLst/>
          </a:prstGeom>
        </p:spPr>
      </p:pic>
      <p:pic>
        <p:nvPicPr>
          <p:cNvPr id="11" name="Рисунок 10" descr="db1034aae003d5957a4cf45662788ae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24167" y="2143116"/>
            <a:ext cx="1962143" cy="1470030"/>
          </a:xfrm>
          <a:prstGeom prst="rect">
            <a:avLst/>
          </a:prstGeom>
        </p:spPr>
      </p:pic>
      <p:pic>
        <p:nvPicPr>
          <p:cNvPr id="12" name="Содержимое 3" descr="0_24634_d27d9b89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7241" y="2071678"/>
            <a:ext cx="1325867" cy="1428736"/>
          </a:xfrm>
          <a:prstGeom prst="rect">
            <a:avLst/>
          </a:prstGeom>
        </p:spPr>
      </p:pic>
      <p:pic>
        <p:nvPicPr>
          <p:cNvPr id="13" name="Рисунок 12" descr="74435904_3641949_9582404d57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1686" y="2071679"/>
            <a:ext cx="1643074" cy="1401429"/>
          </a:xfrm>
          <a:prstGeom prst="rect">
            <a:avLst/>
          </a:prstGeom>
        </p:spPr>
      </p:pic>
      <p:pic>
        <p:nvPicPr>
          <p:cNvPr id="14" name="Рисунок 13" descr="6039087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199" y="2214554"/>
            <a:ext cx="892385" cy="1121086"/>
          </a:xfrm>
          <a:prstGeom prst="rect">
            <a:avLst/>
          </a:prstGeom>
        </p:spPr>
      </p:pic>
      <p:pic>
        <p:nvPicPr>
          <p:cNvPr id="15" name="Рисунок 14" descr="db1034aae003d5957a4cf45662788ae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24893" y="2285993"/>
            <a:ext cx="1357069" cy="1219193"/>
          </a:xfrm>
          <a:prstGeom prst="rect">
            <a:avLst/>
          </a:prstGeom>
        </p:spPr>
      </p:pic>
      <p:pic>
        <p:nvPicPr>
          <p:cNvPr id="16" name="Содержимое 3" descr="0_24634_d27d9b89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597" y="3714752"/>
            <a:ext cx="1325867" cy="1428736"/>
          </a:xfrm>
          <a:prstGeom prst="rect">
            <a:avLst/>
          </a:prstGeom>
        </p:spPr>
      </p:pic>
      <p:pic>
        <p:nvPicPr>
          <p:cNvPr id="17" name="Рисунок 16" descr="74435904_3641949_9582404d57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5604" y="3786191"/>
            <a:ext cx="1643074" cy="1401429"/>
          </a:xfrm>
          <a:prstGeom prst="rect">
            <a:avLst/>
          </a:prstGeom>
        </p:spPr>
      </p:pic>
      <p:pic>
        <p:nvPicPr>
          <p:cNvPr id="18" name="Рисунок 17" descr="6039087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2993" y="4000504"/>
            <a:ext cx="892385" cy="1121086"/>
          </a:xfrm>
          <a:prstGeom prst="rect">
            <a:avLst/>
          </a:prstGeom>
        </p:spPr>
      </p:pic>
      <p:pic>
        <p:nvPicPr>
          <p:cNvPr id="19" name="Рисунок 18" descr="db1034aae003d5957a4cf45662788ae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24563" y="3857629"/>
            <a:ext cx="1357069" cy="121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9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3360" y="660400"/>
            <a:ext cx="6024880" cy="7572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95473" y="285728"/>
            <a:ext cx="1457325" cy="1428750"/>
          </a:xfrm>
        </p:spPr>
      </p:pic>
      <p:pic>
        <p:nvPicPr>
          <p:cNvPr id="5" name="Рисунок 4" descr="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1158" y="1643050"/>
            <a:ext cx="1859280" cy="1776984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8283" y="3357562"/>
            <a:ext cx="2162175" cy="1428750"/>
          </a:xfrm>
          <a:prstGeom prst="rect">
            <a:avLst/>
          </a:prstGeom>
        </p:spPr>
      </p:pic>
      <p:pic>
        <p:nvPicPr>
          <p:cNvPr id="7" name="Рисунок 6" descr="i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6911" y="4929198"/>
            <a:ext cx="1457325" cy="1428750"/>
          </a:xfrm>
          <a:prstGeom prst="rect">
            <a:avLst/>
          </a:prstGeom>
        </p:spPr>
      </p:pic>
      <p:pic>
        <p:nvPicPr>
          <p:cNvPr id="8" name="Рисунок 7" descr="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5670" y="0"/>
            <a:ext cx="1859280" cy="1776984"/>
          </a:xfrm>
          <a:prstGeom prst="rect">
            <a:avLst/>
          </a:prstGeom>
        </p:spPr>
      </p:pic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8547" y="1857364"/>
            <a:ext cx="2162175" cy="1428750"/>
          </a:xfrm>
          <a:prstGeom prst="rect">
            <a:avLst/>
          </a:prstGeom>
        </p:spPr>
      </p:pic>
      <p:pic>
        <p:nvPicPr>
          <p:cNvPr id="10" name="Рисунок 9" descr="i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95737" y="3643314"/>
            <a:ext cx="1457325" cy="1428750"/>
          </a:xfrm>
          <a:prstGeom prst="rect">
            <a:avLst/>
          </a:prstGeom>
        </p:spPr>
      </p:pic>
      <p:pic>
        <p:nvPicPr>
          <p:cNvPr id="11" name="Рисунок 10" descr="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1422" y="5081016"/>
            <a:ext cx="1859280" cy="1776984"/>
          </a:xfrm>
          <a:prstGeom prst="rect">
            <a:avLst/>
          </a:prstGeom>
        </p:spPr>
      </p:pic>
      <p:pic>
        <p:nvPicPr>
          <p:cNvPr id="12" name="Содержимое 3" descr="i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0249" y="1785926"/>
            <a:ext cx="1457325" cy="1428750"/>
          </a:xfrm>
          <a:prstGeom prst="rect">
            <a:avLst/>
          </a:prstGeom>
        </p:spPr>
      </p:pic>
      <p:pic>
        <p:nvPicPr>
          <p:cNvPr id="13" name="Рисунок 12" descr="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38810" y="3357562"/>
            <a:ext cx="1859280" cy="1776984"/>
          </a:xfrm>
          <a:prstGeom prst="rect">
            <a:avLst/>
          </a:prstGeom>
        </p:spPr>
      </p:pic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53059" y="0"/>
            <a:ext cx="2162175" cy="1428750"/>
          </a:xfrm>
          <a:prstGeom prst="rect">
            <a:avLst/>
          </a:prstGeom>
        </p:spPr>
      </p:pic>
      <p:pic>
        <p:nvPicPr>
          <p:cNvPr id="15" name="Содержимое 3" descr="i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7637" y="214290"/>
            <a:ext cx="1457325" cy="1428750"/>
          </a:xfrm>
          <a:prstGeom prst="rect">
            <a:avLst/>
          </a:prstGeom>
        </p:spPr>
      </p:pic>
      <p:pic>
        <p:nvPicPr>
          <p:cNvPr id="16" name="Рисунок 15" descr="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1884" y="1714488"/>
            <a:ext cx="1859280" cy="1776984"/>
          </a:xfrm>
          <a:prstGeom prst="rect">
            <a:avLst/>
          </a:prstGeom>
        </p:spPr>
      </p:pic>
      <p:pic>
        <p:nvPicPr>
          <p:cNvPr id="17" name="Рисунок 16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95935" y="5143512"/>
            <a:ext cx="2162175" cy="1428750"/>
          </a:xfrm>
          <a:prstGeom prst="rect">
            <a:avLst/>
          </a:prstGeom>
        </p:spPr>
      </p:pic>
      <p:pic>
        <p:nvPicPr>
          <p:cNvPr id="18" name="Рисунок 17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7637" y="3571876"/>
            <a:ext cx="2162175" cy="1428750"/>
          </a:xfrm>
          <a:prstGeom prst="rect">
            <a:avLst/>
          </a:prstGeom>
        </p:spPr>
      </p:pic>
      <p:pic>
        <p:nvPicPr>
          <p:cNvPr id="19" name="Содержимое 3" descr="i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0579" y="5072074"/>
            <a:ext cx="14573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58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102</Words>
  <Application>Microsoft Office PowerPoint</Application>
  <PresentationFormat>Широкоэкранный</PresentationFormat>
  <Paragraphs>29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23</vt:i4>
      </vt:variant>
    </vt:vector>
  </HeadingPairs>
  <TitlesOfParts>
    <vt:vector size="42" baseType="lpstr">
      <vt:lpstr>Arial</vt:lpstr>
      <vt:lpstr>Calibri</vt:lpstr>
      <vt:lpstr>Calibri Light</vt:lpstr>
      <vt:lpstr>Comic Sans MS</vt:lpstr>
      <vt:lpstr>Georgia</vt:lpstr>
      <vt:lpstr>Times New Roman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Крусбах Евгения Николаевна</vt:lpstr>
      <vt:lpstr>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«Продолжи ряд»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Крусбах Евгения Николаевна, группа «16 ДО», ИКТ</dc:title>
  <dc:creator>Пользователь Windows</dc:creator>
  <cp:lastModifiedBy>Jane Black</cp:lastModifiedBy>
  <cp:revision>9</cp:revision>
  <dcterms:created xsi:type="dcterms:W3CDTF">2017-01-07T09:48:09Z</dcterms:created>
  <dcterms:modified xsi:type="dcterms:W3CDTF">2022-11-13T14:53:39Z</dcterms:modified>
</cp:coreProperties>
</file>