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7" r:id="rId1"/>
  </p:sldMasterIdLst>
  <p:notesMasterIdLst>
    <p:notesMasterId r:id="rId9"/>
  </p:notesMasterIdLst>
  <p:sldIdLst>
    <p:sldId id="297" r:id="rId2"/>
    <p:sldId id="302" r:id="rId3"/>
    <p:sldId id="260" r:id="rId4"/>
    <p:sldId id="303" r:id="rId5"/>
    <p:sldId id="261" r:id="rId6"/>
    <p:sldId id="274" r:id="rId7"/>
    <p:sldId id="29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006600"/>
    <a:srgbClr val="C9F9FB"/>
    <a:srgbClr val="CD475A"/>
    <a:srgbClr val="31E6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1" autoAdjust="0"/>
    <p:restoredTop sz="94660" autoAdjust="0"/>
  </p:normalViewPr>
  <p:slideViewPr>
    <p:cSldViewPr>
      <p:cViewPr>
        <p:scale>
          <a:sx n="57" d="100"/>
          <a:sy n="57" d="100"/>
        </p:scale>
        <p:origin x="-9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EF3FD-A381-4413-A9F0-F50B1B44BBFF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9BD9C-6E3D-4B27-8997-35D20F90FB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6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0A0F0B1-52E2-4120-A506-66C029ABB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</p:sldLayoutIdLst>
  <p:transition>
    <p:cut/>
  </p:transition>
  <p:timing>
    <p:tnLst>
      <p:par>
        <p:cTn id="1" dur="indefinite" restart="never" nodeType="tmRoot"/>
      </p:par>
    </p:tnLst>
  </p:timing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771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Today is the </a:t>
            </a:r>
            <a:r>
              <a:rPr lang="en-US" b="1" dirty="0" smtClean="0">
                <a:solidFill>
                  <a:srgbClr val="002060"/>
                </a:solidFill>
              </a:rPr>
              <a:t>24</a:t>
            </a:r>
            <a:r>
              <a:rPr lang="en-US" b="1" dirty="0" smtClean="0">
                <a:solidFill>
                  <a:srgbClr val="002060"/>
                </a:solidFill>
              </a:rPr>
              <a:t>th </a:t>
            </a:r>
            <a:r>
              <a:rPr lang="en-US" b="1" dirty="0" smtClean="0">
                <a:solidFill>
                  <a:srgbClr val="002060"/>
                </a:solidFill>
              </a:rPr>
              <a:t>of October.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799"/>
            <a:ext cx="8229600" cy="3962717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                              Today is Monday.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                        </a:t>
            </a:r>
            <a:r>
              <a:rPr lang="en-US" sz="3600" b="1" dirty="0" smtClean="0">
                <a:solidFill>
                  <a:srgbClr val="002060"/>
                </a:solidFill>
              </a:rPr>
              <a:t>Class work.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F0B1-52E2-4120-A506-66C029ABBDCE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33" name="Picture 9" descr="C:\Users\Домашний\Downloads\смайлики\i (35)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324600" y="3962400"/>
            <a:ext cx="2190750" cy="2133600"/>
          </a:xfrm>
          <a:prstGeom prst="rect">
            <a:avLst/>
          </a:prstGeom>
          <a:noFill/>
          <a:ln>
            <a:solidFill>
              <a:srgbClr val="DE0000"/>
            </a:solidFill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Repeat after me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[æ]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grandfather, family, grandmother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[f]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father, great- grandfather, family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[l]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uncle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[a:]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grandfather, father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[ð]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this, there, their, the, they, mother, father, brother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F0B1-52E2-4120-A506-66C029ABBDC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752615"/>
      </p:ext>
    </p:extLst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30A0F0B1-52E2-4120-A506-66C029ABBDCE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051" name="Picture 3" descr="C:\Users\Домашний\Downloads\смайлики\t091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048000"/>
            <a:ext cx="1066800" cy="10668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Warming up. The poem: Good Rules.</a:t>
            </a:r>
            <a:r>
              <a:rPr lang="en-US" b="1" u="sng" dirty="0">
                <a:solidFill>
                  <a:srgbClr val="C00000"/>
                </a:solidFill>
              </a:rPr>
              <a:t/>
            </a:r>
            <a:br>
              <a:rPr lang="en-US" b="1" u="sng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sisters and brothers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All go to school.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We help one another.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It is a good rule.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We help our mother,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When she washes or cooks,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Together with father</a:t>
            </a:r>
          </a:p>
          <a:p>
            <a:pPr>
              <a:buNone/>
            </a:pPr>
            <a:r>
              <a:rPr lang="en-US" sz="3600" b="1" dirty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We like to read books.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theme of the lesson is </a:t>
            </a:r>
          </a:p>
          <a:p>
            <a:pPr algn="ctr">
              <a:buNone/>
            </a:pPr>
            <a:r>
              <a:rPr lang="en-US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“My Family”.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F0B1-52E2-4120-A506-66C029ABBDC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27324"/>
      </p:ext>
    </p:extLst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Guess: Who are these people?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Mum’s father is my ……….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Dad’s mother is my  ………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Mum’s brother is my ………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Dad’s sister is my ………..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brother’s mother is my ……..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granny’s son is my ……….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Mum’s son is my ………..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Dad’s daughter is my …….</a:t>
            </a:r>
            <a:endParaRPr lang="ru-RU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001000" y="6400800"/>
            <a:ext cx="762000" cy="365125"/>
          </a:xfrm>
        </p:spPr>
        <p:txBody>
          <a:bodyPr>
            <a:normAutofit/>
          </a:bodyPr>
          <a:lstStyle/>
          <a:p>
            <a:fld id="{30A0F0B1-52E2-4120-A506-66C029ABBDC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2057400"/>
          </a:xfr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b="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2700" dirty="0" smtClean="0">
                <a:solidFill>
                  <a:srgbClr val="C00000"/>
                </a:solidFill>
              </a:rPr>
              <a:t/>
            </a:r>
            <a:br>
              <a:rPr lang="en-US" sz="2700" dirty="0" smtClean="0">
                <a:solidFill>
                  <a:srgbClr val="C00000"/>
                </a:solidFill>
              </a:rPr>
            </a:br>
            <a:r>
              <a:rPr lang="en-US" sz="2700" dirty="0" smtClean="0">
                <a:solidFill>
                  <a:srgbClr val="0070C0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“Are you </a:t>
            </a:r>
            <a:r>
              <a:rPr lang="en-US" sz="2700" dirty="0" smtClean="0">
                <a:solidFill>
                  <a:srgbClr val="C00000"/>
                </a:solidFill>
                <a:latin typeface="Bookman Old Style" pitchFamily="18" charset="0"/>
              </a:rPr>
              <a:t>a singer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?- “Yes, I’m.”/ “No, I’m not.</a:t>
            </a:r>
            <a:b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 “Are you </a:t>
            </a:r>
            <a:r>
              <a:rPr lang="en-US" sz="2700" dirty="0" smtClean="0">
                <a:solidFill>
                  <a:srgbClr val="C00000"/>
                </a:solidFill>
                <a:latin typeface="Bookman Old Style" pitchFamily="18" charset="0"/>
              </a:rPr>
              <a:t>a doctor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?”-”No, I am not.”</a:t>
            </a:r>
            <a:b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“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What are you?” 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– “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I am </a:t>
            </a:r>
            <a:r>
              <a:rPr lang="en-US" sz="2700" dirty="0" smtClean="0">
                <a:solidFill>
                  <a:srgbClr val="C00000"/>
                </a:solidFill>
                <a:latin typeface="Bookman Old Style" pitchFamily="18" charset="0"/>
              </a:rPr>
              <a:t>a dentist</a:t>
            </a:r>
            <a: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  <a:t>.”</a:t>
            </a:r>
            <a:br>
              <a:rPr lang="en-US" sz="2700" dirty="0" smtClean="0">
                <a:solidFill>
                  <a:schemeClr val="tx1"/>
                </a:solidFill>
                <a:latin typeface="Bookman Old Style" pitchFamily="18" charset="0"/>
              </a:rPr>
            </a:br>
            <a:endParaRPr lang="ru-RU" sz="27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362200"/>
            <a:ext cx="2743200" cy="43434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teacher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driver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manager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cosmonaut 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cook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singer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An officer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famer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dentist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An actor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doctor</a:t>
            </a:r>
          </a:p>
          <a:p>
            <a:pPr marL="342900" indent="-342900" algn="l"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</a:rPr>
              <a:t>A cleaner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342900" indent="-342900"/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Домашний\Downloads\смайлики\i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2530" y="2407023"/>
            <a:ext cx="1005840" cy="1005840"/>
          </a:xfrm>
          <a:prstGeom prst="rect">
            <a:avLst/>
          </a:prstGeom>
          <a:noFill/>
          <a:ln>
            <a:solidFill>
              <a:schemeClr val="accent1"/>
            </a:solidFill>
          </a:ln>
          <a:scene3d>
            <a:camera prst="perspectiveFront"/>
            <a:lightRig rig="threePt" dir="t"/>
          </a:scene3d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20000"/>
          </a:bodyPr>
          <a:lstStyle/>
          <a:p>
            <a:fld id="{30A0F0B1-52E2-4120-A506-66C029ABBDCE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2052" name="Picture 4" descr="C:\Users\Домашний\Downloads\смайлики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810000"/>
            <a:ext cx="785684" cy="1066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3" name="Picture 5" descr="C:\Users\Домашний\Downloads\смайлики\i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733800"/>
            <a:ext cx="1171575" cy="87477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</p:pic>
      <p:pic>
        <p:nvPicPr>
          <p:cNvPr id="2054" name="Picture 6" descr="C:\Users\Домашний\Downloads\смайлики\i (1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3581400"/>
            <a:ext cx="781050" cy="11715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5" name="Picture 7" descr="C:\Users\Домашний\Downloads\смайлики\i (1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2514600"/>
            <a:ext cx="1219200" cy="91440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2056" name="Picture 8" descr="C:\Users\Домашний\Downloads\смайлики\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2438400"/>
            <a:ext cx="987804" cy="996950"/>
          </a:xfrm>
          <a:prstGeom prst="rect">
            <a:avLst/>
          </a:prstGeom>
          <a:noFill/>
          <a:ln>
            <a:solidFill>
              <a:schemeClr val="accent1"/>
            </a:solidFill>
          </a:ln>
          <a:scene3d>
            <a:camera prst="obliqueBottomRight"/>
            <a:lightRig rig="threePt" dir="t"/>
          </a:scene3d>
        </p:spPr>
      </p:pic>
      <p:pic>
        <p:nvPicPr>
          <p:cNvPr id="2057" name="Picture 9" descr="C:\Users\Домашний\Downloads\смайлики\i (17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3800" y="2438400"/>
            <a:ext cx="1333500" cy="11036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</p:pic>
      <p:pic>
        <p:nvPicPr>
          <p:cNvPr id="1030" name="Picture 6" descr="C:\Users\Домашний\Downloads\смайлики\i (6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4800600"/>
            <a:ext cx="978344" cy="129540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1026" name="Picture 2" descr="C:\Users\Домашний\Downloads\смайлики\i (1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67600" y="5105400"/>
            <a:ext cx="1352550" cy="1066800"/>
          </a:xfrm>
          <a:prstGeom prst="rect">
            <a:avLst/>
          </a:prstGeom>
          <a:noFill/>
          <a:ln>
            <a:solidFill>
              <a:schemeClr val="tx2">
                <a:lumMod val="25000"/>
              </a:schemeClr>
            </a:solidFill>
          </a:ln>
        </p:spPr>
      </p:pic>
      <p:pic>
        <p:nvPicPr>
          <p:cNvPr id="1027" name="Picture 3" descr="C:\Users\Домашний\Downloads\смайлики\i (7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72200" y="5029200"/>
            <a:ext cx="767219" cy="1143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C:\Users\Домашний\Downloads\смайлики\i (3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81400" y="5105400"/>
            <a:ext cx="1238250" cy="93345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scene3d>
            <a:camera prst="obliqueTopLeft"/>
            <a:lightRig rig="threePt" dir="t"/>
          </a:scene3d>
        </p:spPr>
      </p:pic>
      <p:pic>
        <p:nvPicPr>
          <p:cNvPr id="1029" name="Picture 5" descr="C:\Users\Домашний\Downloads\смайлики\i (5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24600" y="3657600"/>
            <a:ext cx="1371600" cy="10382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Complete the table: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906902"/>
              </p:ext>
            </p:extLst>
          </p:nvPr>
        </p:nvGraphicFramePr>
        <p:xfrm>
          <a:off x="457200" y="1646238"/>
          <a:ext cx="8305800" cy="467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1828800"/>
                <a:gridCol w="13716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Mary’s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family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his/           her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name?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What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is he/she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Details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father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mother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sister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grandfather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45757">
                <a:tc>
                  <a:txBody>
                    <a:bodyPr/>
                    <a:lstStyle/>
                    <a:p>
                      <a:r>
                        <a:rPr lang="en-US" dirty="0" smtClean="0"/>
                        <a:t>grandmother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uncle 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great-</a:t>
                      </a:r>
                      <a:r>
                        <a:rPr lang="en-US" sz="1800" dirty="0" smtClean="0"/>
                        <a:t>grandfather</a:t>
                      </a:r>
                      <a:endParaRPr lang="ru-RU" sz="1800" dirty="0" smtClean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great-grandmother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F0B1-52E2-4120-A506-66C029ABBDC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1521</TotalTime>
  <Words>244</Words>
  <Application>Microsoft Office PowerPoint</Application>
  <PresentationFormat>Экран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Today is the 24th of October.</vt:lpstr>
      <vt:lpstr>Repeat after me</vt:lpstr>
      <vt:lpstr>Warming up. The poem: Good Rules. </vt:lpstr>
      <vt:lpstr>Презентация PowerPoint</vt:lpstr>
      <vt:lpstr>Guess: Who are these people?</vt:lpstr>
      <vt:lpstr>          “Are you a singer?- “Yes, I’m.”/ “No, I’m not.  “Are you a doctor?”-”No, I am not.” “What are you?” – “I am a dentist.” </vt:lpstr>
      <vt:lpstr>Complete the table: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«Семья»</dc:title>
  <dc:creator>Домашний</dc:creator>
  <cp:lastModifiedBy>user</cp:lastModifiedBy>
  <cp:revision>75</cp:revision>
  <dcterms:created xsi:type="dcterms:W3CDTF">2010-10-02T16:46:22Z</dcterms:created>
  <dcterms:modified xsi:type="dcterms:W3CDTF">2016-10-23T08:52:16Z</dcterms:modified>
</cp:coreProperties>
</file>