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1"/>
  </p:notesMasterIdLst>
  <p:sldIdLst>
    <p:sldId id="373" r:id="rId2"/>
    <p:sldId id="395" r:id="rId3"/>
    <p:sldId id="396" r:id="rId4"/>
    <p:sldId id="397" r:id="rId5"/>
    <p:sldId id="398" r:id="rId6"/>
    <p:sldId id="399" r:id="rId7"/>
    <p:sldId id="383" r:id="rId8"/>
    <p:sldId id="392" r:id="rId9"/>
    <p:sldId id="393" r:id="rId1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07F9"/>
    <a:srgbClr val="0000CC"/>
    <a:srgbClr val="0000FF"/>
    <a:srgbClr val="FFFF00"/>
    <a:srgbClr val="FF0000"/>
    <a:srgbClr val="CCFFFF"/>
    <a:srgbClr val="0066FF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5070" autoAdjust="0"/>
  </p:normalViewPr>
  <p:slideViewPr>
    <p:cSldViewPr>
      <p:cViewPr varScale="1">
        <p:scale>
          <a:sx n="82" d="100"/>
          <a:sy n="82" d="100"/>
        </p:scale>
        <p:origin x="103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632AF4D-BA7C-420A-853F-478F5CF0EB97}" type="datetimeFigureOut">
              <a:rPr lang="ru-RU"/>
              <a:pPr>
                <a:defRPr/>
              </a:pPr>
              <a:t>27.03.2021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C88629D-030D-438F-91F3-7DA74D1491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95594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  </a:t>
            </a:r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A541E5D-E18B-485D-B9BC-80E128A2AE39}" type="slidenum">
              <a:rPr lang="ru-RU" altLang="ru-RU" smtClean="0"/>
              <a:pPr>
                <a:spcBef>
                  <a:spcPct val="0"/>
                </a:spcBef>
              </a:pPr>
              <a:t>1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36751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Подготовительная группа</a:t>
            </a:r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7DC4282-2CCF-42C3-BB2C-B2C28D2AD239}" type="slidenum">
              <a:rPr lang="ru-RU" altLang="ru-RU" smtClean="0">
                <a:latin typeface="Calibri" panose="020F0502020204030204" pitchFamily="34" charset="0"/>
              </a:rPr>
              <a:pPr/>
              <a:t>2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4551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Разнообразные елочки.</a:t>
            </a:r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1C1459B-5175-4AC4-B5AA-0C3FE0B88046}" type="slidenum">
              <a:rPr lang="ru-RU" altLang="ru-RU" smtClean="0">
                <a:latin typeface="Calibri" panose="020F0502020204030204" pitchFamily="34" charset="0"/>
              </a:rPr>
              <a:pPr/>
              <a:t>3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5280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Разноцветные елочки.</a:t>
            </a:r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433C4D7-8D43-4725-9B3B-05844B57405B}" type="slidenum">
              <a:rPr lang="ru-RU" altLang="ru-RU" smtClean="0">
                <a:latin typeface="Calibri" panose="020F0502020204030204" pitchFamily="34" charset="0"/>
              </a:rPr>
              <a:pPr/>
              <a:t>4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8915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Посмотрите какая у меня елочка, правда, красивая!</a:t>
            </a:r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542E605-1C59-4D61-8686-A33723A3C4B9}" type="slidenum">
              <a:rPr lang="ru-RU" altLang="ru-RU" smtClean="0">
                <a:latin typeface="Calibri" panose="020F0502020204030204" pitchFamily="34" charset="0"/>
              </a:rPr>
              <a:pPr/>
              <a:t>5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69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Моя елочка вот такой вышины, вот такой ширины…</a:t>
            </a:r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A75F48A-6DCC-4126-A9A7-1764C75DD6F7}" type="slidenum">
              <a:rPr lang="ru-RU" altLang="ru-RU" smtClean="0">
                <a:latin typeface="Calibri" panose="020F0502020204030204" pitchFamily="34" charset="0"/>
              </a:rPr>
              <a:pPr/>
              <a:t>6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9411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  </a:t>
            </a:r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E0E1430-7DC7-4231-AC5D-10FE35B75C4E}" type="slidenum">
              <a:rPr lang="ru-RU" altLang="ru-RU" smtClean="0"/>
              <a:pPr>
                <a:spcBef>
                  <a:spcPct val="0"/>
                </a:spcBef>
              </a:pPr>
              <a:t>7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4125578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Взаимодействие родителей и ребенка при изготовлении поделок.</a:t>
            </a:r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4368424-8130-4929-A05C-EDDAB30F1C17}" type="slidenum">
              <a:rPr lang="ru-RU" altLang="ru-RU" smtClean="0">
                <a:latin typeface="Calibri" panose="020F0502020204030204" pitchFamily="34" charset="0"/>
              </a:rPr>
              <a:pPr/>
              <a:t>8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716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Мы старались.</a:t>
            </a:r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019C51D-CDD6-4475-8734-FAE2ACF70113}" type="slidenum">
              <a:rPr lang="ru-RU" altLang="ru-RU" smtClean="0">
                <a:latin typeface="Calibri" panose="020F0502020204030204" pitchFamily="34" charset="0"/>
              </a:rPr>
              <a:pPr/>
              <a:t>9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4005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FBA42-6123-4783-84A1-CF1DA6D62C47}" type="datetimeFigureOut">
              <a:rPr lang="ru-RU"/>
              <a:pPr>
                <a:defRPr/>
              </a:pPr>
              <a:t>27.03.2021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A7795-F6FE-43E9-954C-539068ADC64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53187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EC6CB-A660-43EE-82A0-6C518F76BF81}" type="datetimeFigureOut">
              <a:rPr lang="ru-RU"/>
              <a:pPr>
                <a:defRPr/>
              </a:pPr>
              <a:t>27.03.2021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307DB-8928-4ABA-A487-D165D151E96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10935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BE53A-16B0-47B6-ABCC-60C8A8BA9A90}" type="datetimeFigureOut">
              <a:rPr lang="ru-RU"/>
              <a:pPr>
                <a:defRPr/>
              </a:pPr>
              <a:t>27.03.2021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00CC0-FB1A-40EC-9B0B-34C727567A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65960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4C32F-6532-46DD-9EB8-7B0082B9E1E1}" type="datetimeFigureOut">
              <a:rPr lang="ru-RU"/>
              <a:pPr>
                <a:defRPr/>
              </a:pPr>
              <a:t>27.03.2021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43712-D3C2-4F88-AA09-3C2711721E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8582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9AFA5-DD06-440E-8D63-0C0158078F71}" type="datetimeFigureOut">
              <a:rPr lang="ru-RU"/>
              <a:pPr>
                <a:defRPr/>
              </a:pPr>
              <a:t>27.03.2021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F839A-96AA-4990-B934-29F49A6A0A4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276298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249DD-F3BB-4FED-B476-C1ADA80505DC}" type="datetimeFigureOut">
              <a:rPr lang="ru-RU"/>
              <a:pPr>
                <a:defRPr/>
              </a:pPr>
              <a:t>27.03.2021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BD13C-E109-4C9F-B46B-AB9A1AC9BA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04476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208CE-9E0F-41CA-B24E-25692A203766}" type="datetimeFigureOut">
              <a:rPr lang="ru-RU"/>
              <a:pPr>
                <a:defRPr/>
              </a:pPr>
              <a:t>27.03.2021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3BEC4-5EC5-4BF2-AD39-B28D29BF7CC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86690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70237-330A-4DF4-A317-2C9E5EC57407}" type="datetimeFigureOut">
              <a:rPr lang="ru-RU"/>
              <a:pPr>
                <a:defRPr/>
              </a:pPr>
              <a:t>27.03.2021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D13D0-41D7-41C0-B9AC-E80C9740854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9661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A10AF-F2CA-48E4-B7D2-E2A53CE47EEF}" type="datetimeFigureOut">
              <a:rPr lang="ru-RU"/>
              <a:pPr>
                <a:defRPr/>
              </a:pPr>
              <a:t>27.03.2021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B725B-3DA8-472A-8419-0EBB8B3AF6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91537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62357-0E28-42DB-B485-683023453065}" type="datetimeFigureOut">
              <a:rPr lang="ru-RU"/>
              <a:pPr>
                <a:defRPr/>
              </a:pPr>
              <a:t>27.03.2021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17F74-9803-49D1-BE74-9BE77B25C7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6300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7A508-78A0-4CCF-A841-9F5E123916D0}" type="datetimeFigureOut">
              <a:rPr lang="ru-RU"/>
              <a:pPr>
                <a:defRPr/>
              </a:pPr>
              <a:t>27.03.2021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8EB3B-9CAE-4153-9B0D-BB6F78508B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94616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2FC7A6D-44AB-45E8-8C2D-E216440BCE5C}" type="datetimeFigureOut">
              <a:rPr lang="ru-RU"/>
              <a:pPr>
                <a:defRPr/>
              </a:pPr>
              <a:t>27.03.2021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BCBCBC"/>
                </a:solidFill>
              </a:defRPr>
            </a:lvl1pPr>
          </a:lstStyle>
          <a:p>
            <a:pPr>
              <a:defRPr/>
            </a:pPr>
            <a:fld id="{D06764B4-0D96-489F-BAC6-659F8FD781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7093" r:id="rId1"/>
    <p:sldLayoutId id="2147487094" r:id="rId2"/>
    <p:sldLayoutId id="2147487103" r:id="rId3"/>
    <p:sldLayoutId id="2147487095" r:id="rId4"/>
    <p:sldLayoutId id="2147487096" r:id="rId5"/>
    <p:sldLayoutId id="2147487097" r:id="rId6"/>
    <p:sldLayoutId id="2147487098" r:id="rId7"/>
    <p:sldLayoutId id="2147487099" r:id="rId8"/>
    <p:sldLayoutId id="2147487100" r:id="rId9"/>
    <p:sldLayoutId id="2147487101" r:id="rId10"/>
    <p:sldLayoutId id="214748710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anose="05020102010507070707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anose="05020102010507070707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anose="05000000000000000000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anose="05040102010807070707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anose="05020102010507070707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19.png"/><Relationship Id="rId5" Type="http://schemas.openxmlformats.org/officeDocument/2006/relationships/image" Target="../media/image13.jpe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pn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11" Type="http://schemas.openxmlformats.org/officeDocument/2006/relationships/image" Target="../media/image36.pn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13" Type="http://schemas.openxmlformats.org/officeDocument/2006/relationships/image" Target="../media/image49.pn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12" Type="http://schemas.openxmlformats.org/officeDocument/2006/relationships/image" Target="../media/image4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11" Type="http://schemas.openxmlformats.org/officeDocument/2006/relationships/image" Target="../media/image47.pn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13" Type="http://schemas.openxmlformats.org/officeDocument/2006/relationships/image" Target="../media/image60.png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12" Type="http://schemas.openxmlformats.org/officeDocument/2006/relationships/image" Target="../media/image5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11" Type="http://schemas.openxmlformats.org/officeDocument/2006/relationships/image" Target="../media/image58.png"/><Relationship Id="rId5" Type="http://schemas.openxmlformats.org/officeDocument/2006/relationships/image" Target="../media/image52.jpeg"/><Relationship Id="rId10" Type="http://schemas.openxmlformats.org/officeDocument/2006/relationships/image" Target="../media/image57.png"/><Relationship Id="rId4" Type="http://schemas.openxmlformats.org/officeDocument/2006/relationships/image" Target="../media/image51.jpeg"/><Relationship Id="rId9" Type="http://schemas.openxmlformats.org/officeDocument/2006/relationships/image" Target="../media/image56.jpeg"/><Relationship Id="rId14" Type="http://schemas.openxmlformats.org/officeDocument/2006/relationships/image" Target="../media/image6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4"/>
          <p:cNvSpPr>
            <a:spLocks noChangeArrowheads="1"/>
          </p:cNvSpPr>
          <p:nvPr/>
        </p:nvSpPr>
        <p:spPr bwMode="auto">
          <a:xfrm>
            <a:off x="-4068763" y="0"/>
            <a:ext cx="40687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solidFill>
                  <a:srgbClr val="0000FF"/>
                </a:solidFill>
                <a:latin typeface="Arial" panose="020B0604020202020204" pitchFamily="34" charset="0"/>
              </a:rPr>
              <a:t>  </a:t>
            </a:r>
            <a:endParaRPr lang="ru-RU" altLang="ru-RU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4099" name="Прямоугольник 7"/>
          <p:cNvSpPr>
            <a:spLocks noChangeArrowheads="1"/>
          </p:cNvSpPr>
          <p:nvPr/>
        </p:nvSpPr>
        <p:spPr bwMode="auto">
          <a:xfrm>
            <a:off x="323850" y="188913"/>
            <a:ext cx="45354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>
                <a:latin typeface="Arial" panose="020B0604020202020204" pitchFamily="34" charset="0"/>
              </a:rPr>
              <a:t>МАДОУ ЦРР Д/С № 102</a:t>
            </a:r>
          </a:p>
        </p:txBody>
      </p:sp>
      <p:sp>
        <p:nvSpPr>
          <p:cNvPr id="4100" name="Прямоугольник 27"/>
          <p:cNvSpPr>
            <a:spLocks noChangeArrowheads="1"/>
          </p:cNvSpPr>
          <p:nvPr/>
        </p:nvSpPr>
        <p:spPr bwMode="auto">
          <a:xfrm>
            <a:off x="4932363" y="5589588"/>
            <a:ext cx="396081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>
                <a:latin typeface="Arial" panose="020B0604020202020204" pitchFamily="34" charset="0"/>
              </a:rPr>
              <a:t>Щеголихина Алла Константиновна </a:t>
            </a:r>
          </a:p>
        </p:txBody>
      </p:sp>
      <p:sp>
        <p:nvSpPr>
          <p:cNvPr id="4101" name="Прямоугольник 4"/>
          <p:cNvSpPr>
            <a:spLocks noChangeArrowheads="1"/>
          </p:cNvSpPr>
          <p:nvPr/>
        </p:nvSpPr>
        <p:spPr bwMode="auto">
          <a:xfrm>
            <a:off x="-34925" y="2420938"/>
            <a:ext cx="921385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>
                <a:latin typeface="Arial" panose="020B0604020202020204" pitchFamily="34" charset="0"/>
              </a:rPr>
              <a:t>РУКОТВОРНЫЙ МИР.                                                                      АЛЬБОМ ФОТОГРАФИЙ   СЕМЕЙНЫХ ПОДЕЛОК НАШЕЙ ГРУППЫ.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>
                <a:latin typeface="Arial" panose="020B0604020202020204" pitchFamily="34" charset="0"/>
              </a:rPr>
              <a:t>4 выпуск  (2019г)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КОНКУРС ПОДЕЛОК                                         </a:t>
            </a:r>
            <a:r>
              <a:rPr lang="ru-RU" dirty="0" smtClean="0">
                <a:solidFill>
                  <a:srgbClr val="00B050"/>
                </a:solidFill>
              </a:rPr>
              <a:t>«ЁЛОЧКА </a:t>
            </a:r>
            <a:r>
              <a:rPr lang="ru-RU" dirty="0" smtClean="0">
                <a:solidFill>
                  <a:srgbClr val="0000FF"/>
                </a:solidFill>
              </a:rPr>
              <a:t>– КРАСАВИЦА»  2019г.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6147" name="Объект 2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1417638"/>
            <a:ext cx="8229600" cy="510698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00B050"/>
                </a:solidFill>
              </a:rPr>
              <a:t>«ЁЛОЧКА </a:t>
            </a:r>
            <a:r>
              <a:rPr lang="ru-RU" dirty="0" smtClean="0">
                <a:solidFill>
                  <a:srgbClr val="0000FF"/>
                </a:solidFill>
              </a:rPr>
              <a:t>-- КРАСАВИЦА»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8195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4475" y="1196975"/>
            <a:ext cx="2871788" cy="2208213"/>
          </a:xfrm>
        </p:spPr>
      </p:pic>
      <p:pic>
        <p:nvPicPr>
          <p:cNvPr id="8196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4225" y="1196975"/>
            <a:ext cx="2552700" cy="217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1196975"/>
            <a:ext cx="2808287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475" y="3789363"/>
            <a:ext cx="1957388" cy="271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6325" y="3684588"/>
            <a:ext cx="1957388" cy="281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3673475"/>
            <a:ext cx="1751012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5900" y="3673475"/>
            <a:ext cx="2327275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00B050"/>
                </a:solidFill>
              </a:rPr>
              <a:t>«ЁЛОЧКА </a:t>
            </a:r>
            <a:r>
              <a:rPr lang="ru-RU" dirty="0" smtClean="0">
                <a:solidFill>
                  <a:srgbClr val="0000FF"/>
                </a:solidFill>
              </a:rPr>
              <a:t>– </a:t>
            </a:r>
            <a:r>
              <a:rPr lang="ru-RU" dirty="0" smtClean="0">
                <a:solidFill>
                  <a:srgbClr val="0000CC"/>
                </a:solidFill>
              </a:rPr>
              <a:t>КРАСАВИЦА»</a:t>
            </a:r>
            <a:endParaRPr lang="ru-RU" dirty="0">
              <a:solidFill>
                <a:srgbClr val="0000CC"/>
              </a:solidFill>
            </a:endParaRPr>
          </a:p>
        </p:txBody>
      </p:sp>
      <p:pic>
        <p:nvPicPr>
          <p:cNvPr id="10243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8275" y="1628775"/>
            <a:ext cx="1512888" cy="2232025"/>
          </a:xfrm>
        </p:spPr>
      </p:pic>
      <p:pic>
        <p:nvPicPr>
          <p:cNvPr id="10244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388" y="1506538"/>
            <a:ext cx="1646237" cy="196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5588" y="1417638"/>
            <a:ext cx="1612900" cy="205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7275" y="1417638"/>
            <a:ext cx="154305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3" y="4292600"/>
            <a:ext cx="2255837" cy="226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551238"/>
            <a:ext cx="2087563" cy="283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Рисунок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5413" y="3560763"/>
            <a:ext cx="2357437" cy="299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Рисунок 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7513" y="1431925"/>
            <a:ext cx="1824037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Рисунок 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2988" y="3565525"/>
            <a:ext cx="2730500" cy="299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5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00B050"/>
                </a:solidFill>
              </a:rPr>
              <a:t>«</a:t>
            </a:r>
            <a:r>
              <a:rPr lang="ru-RU" dirty="0">
                <a:solidFill>
                  <a:srgbClr val="00B050"/>
                </a:solidFill>
              </a:rPr>
              <a:t>ЁЛОЧКА </a:t>
            </a:r>
            <a:r>
              <a:rPr lang="ru-RU" dirty="0" smtClean="0"/>
              <a:t> </a:t>
            </a:r>
            <a:r>
              <a:rPr lang="ru-RU" sz="4000" dirty="0" smtClean="0">
                <a:solidFill>
                  <a:srgbClr val="3B07F9"/>
                </a:solidFill>
              </a:rPr>
              <a:t>-  КРАСАВИЦА</a:t>
            </a:r>
            <a:r>
              <a:rPr lang="ru-RU" dirty="0" smtClean="0">
                <a:solidFill>
                  <a:srgbClr val="0000FF"/>
                </a:solidFill>
              </a:rPr>
              <a:t>»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12291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263" y="1349375"/>
            <a:ext cx="2417762" cy="2422525"/>
          </a:xfrm>
        </p:spPr>
      </p:pic>
      <p:pic>
        <p:nvPicPr>
          <p:cNvPr id="12292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6063" y="1125538"/>
            <a:ext cx="2339975" cy="257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8188" y="1217613"/>
            <a:ext cx="2624137" cy="261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1417638"/>
            <a:ext cx="2417762" cy="244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88" y="4005263"/>
            <a:ext cx="2433637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3213" y="4060825"/>
            <a:ext cx="304800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6063" y="4005263"/>
            <a:ext cx="2430462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Рисунок 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4838" y="3946525"/>
            <a:ext cx="2552700" cy="250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00B050"/>
                </a:solidFill>
              </a:rPr>
              <a:t>«ЁЛОЧКА </a:t>
            </a:r>
            <a:r>
              <a:rPr lang="ru-RU" dirty="0" smtClean="0">
                <a:solidFill>
                  <a:srgbClr val="0000CC"/>
                </a:solidFill>
              </a:rPr>
              <a:t>– КРАСАВИЦА»</a:t>
            </a:r>
            <a:endParaRPr lang="ru-RU" dirty="0">
              <a:solidFill>
                <a:srgbClr val="0000CC"/>
              </a:solidFill>
            </a:endParaRPr>
          </a:p>
        </p:txBody>
      </p:sp>
      <p:pic>
        <p:nvPicPr>
          <p:cNvPr id="14339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0350" y="1127125"/>
            <a:ext cx="2419350" cy="2079625"/>
          </a:xfrm>
        </p:spPr>
      </p:pic>
      <p:pic>
        <p:nvPicPr>
          <p:cNvPr id="14340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6700" y="3228975"/>
            <a:ext cx="2341563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575" y="3021013"/>
            <a:ext cx="2328863" cy="196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1287463"/>
            <a:ext cx="2570163" cy="290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7825" y="1179513"/>
            <a:ext cx="2171700" cy="288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200" y="5065713"/>
            <a:ext cx="289560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813" y="5159375"/>
            <a:ext cx="2709862" cy="161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Рисунок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4129088"/>
            <a:ext cx="2646363" cy="234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7" name="Рисунок 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2088" y="1160463"/>
            <a:ext cx="2481262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4"/>
          <p:cNvSpPr>
            <a:spLocks noChangeArrowheads="1"/>
          </p:cNvSpPr>
          <p:nvPr/>
        </p:nvSpPr>
        <p:spPr bwMode="auto">
          <a:xfrm>
            <a:off x="-4068763" y="0"/>
            <a:ext cx="40687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solidFill>
                  <a:srgbClr val="0000FF"/>
                </a:solidFill>
                <a:latin typeface="Arial" panose="020B0604020202020204" pitchFamily="34" charset="0"/>
              </a:rPr>
              <a:t>  </a:t>
            </a:r>
            <a:endParaRPr lang="ru-RU" altLang="ru-RU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6387" name="Прямоугольник 7"/>
          <p:cNvSpPr>
            <a:spLocks noChangeArrowheads="1"/>
          </p:cNvSpPr>
          <p:nvPr/>
        </p:nvSpPr>
        <p:spPr bwMode="auto">
          <a:xfrm>
            <a:off x="2411413" y="0"/>
            <a:ext cx="3708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>
                <a:latin typeface="Arial" panose="020B0604020202020204" pitchFamily="34" charset="0"/>
              </a:rPr>
              <a:t>2019г.</a:t>
            </a:r>
          </a:p>
        </p:txBody>
      </p:sp>
      <p:sp>
        <p:nvSpPr>
          <p:cNvPr id="16388" name="Прямоугольник 27"/>
          <p:cNvSpPr>
            <a:spLocks noChangeArrowheads="1"/>
          </p:cNvSpPr>
          <p:nvPr/>
        </p:nvSpPr>
        <p:spPr bwMode="auto">
          <a:xfrm>
            <a:off x="-936625" y="5567363"/>
            <a:ext cx="66976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>
                <a:solidFill>
                  <a:srgbClr val="FFFF00"/>
                </a:solidFill>
                <a:latin typeface="Arial" panose="020B0604020202020204" pitchFamily="34" charset="0"/>
              </a:rPr>
              <a:t>«ПАСХАЛЬНОЕ </a:t>
            </a:r>
            <a:r>
              <a:rPr lang="ru-RU" altLang="ru-RU">
                <a:latin typeface="Arial" panose="020B0604020202020204" pitchFamily="34" charset="0"/>
              </a:rPr>
              <a:t>ЧУДО» </a:t>
            </a:r>
          </a:p>
        </p:txBody>
      </p:sp>
      <p:pic>
        <p:nvPicPr>
          <p:cNvPr id="16389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523875"/>
            <a:ext cx="8459787" cy="470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4335463"/>
            <a:ext cx="4206875" cy="246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460"/>
            <a:ext cx="6356350" cy="1166178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«</a:t>
            </a:r>
            <a:r>
              <a:rPr lang="ru-RU" dirty="0" smtClean="0">
                <a:solidFill>
                  <a:srgbClr val="FFFF00"/>
                </a:solidFill>
              </a:rPr>
              <a:t>ПАСХАЛЬНОЕ</a:t>
            </a:r>
            <a:r>
              <a:rPr lang="ru-RU" dirty="0" smtClean="0"/>
              <a:t> ЧУДО»</a:t>
            </a:r>
            <a:endParaRPr lang="ru-RU" dirty="0"/>
          </a:p>
        </p:txBody>
      </p:sp>
      <p:pic>
        <p:nvPicPr>
          <p:cNvPr id="18435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4463" y="1082675"/>
            <a:ext cx="2328862" cy="1727200"/>
          </a:xfrm>
        </p:spPr>
      </p:pic>
      <p:pic>
        <p:nvPicPr>
          <p:cNvPr id="18436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6663" y="1417638"/>
            <a:ext cx="1944687" cy="219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1463" y="250825"/>
            <a:ext cx="2428875" cy="208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63" y="2995613"/>
            <a:ext cx="2362200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63" y="4738688"/>
            <a:ext cx="3059112" cy="193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4791075"/>
            <a:ext cx="2682875" cy="192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Рисунок 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2450" y="2405063"/>
            <a:ext cx="2016125" cy="171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2" name="Рисунок 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3546475"/>
            <a:ext cx="3024187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3" name="Рисунок 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9625" y="1169988"/>
            <a:ext cx="2060575" cy="233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4" name="Рисунок 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9513" y="3500438"/>
            <a:ext cx="2397125" cy="224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5" name="Рисунок 5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3375" y="4449763"/>
            <a:ext cx="2212975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-2113495" y="185559"/>
            <a:ext cx="9735616" cy="7159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«</a:t>
            </a:r>
            <a:r>
              <a:rPr lang="ru-RU" dirty="0" smtClean="0">
                <a:solidFill>
                  <a:srgbClr val="FFFF00"/>
                </a:solidFill>
              </a:rPr>
              <a:t>ПАСХАЛЬНОЕ</a:t>
            </a:r>
            <a:r>
              <a:rPr lang="ru-RU" dirty="0" smtClean="0"/>
              <a:t> ЧУДО»</a:t>
            </a:r>
            <a:endParaRPr lang="ru-RU" dirty="0"/>
          </a:p>
        </p:txBody>
      </p:sp>
      <p:pic>
        <p:nvPicPr>
          <p:cNvPr id="20483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250" y="950913"/>
            <a:ext cx="2339975" cy="1901825"/>
          </a:xfrm>
        </p:spPr>
      </p:pic>
      <p:pic>
        <p:nvPicPr>
          <p:cNvPr id="20484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9450" y="4776788"/>
            <a:ext cx="2836863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75" y="4703763"/>
            <a:ext cx="2747963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8038" y="985838"/>
            <a:ext cx="2657475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Рисунок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8850" y="3001963"/>
            <a:ext cx="2290763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Рисунок 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792413"/>
            <a:ext cx="2673350" cy="194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Рисунок 1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2113" y="4519613"/>
            <a:ext cx="2082800" cy="21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0" name="Рисунок 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3175" y="2579688"/>
            <a:ext cx="25908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1" name="Рисунок 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6363" y="4786313"/>
            <a:ext cx="2354262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2" name="Рисунок 5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0288" y="933450"/>
            <a:ext cx="2281237" cy="192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3" name="Рисунок 6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792413"/>
            <a:ext cx="2481263" cy="191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4" name="Рисунок 7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0663" y="355600"/>
            <a:ext cx="2359025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3030</TotalTime>
  <Words>118</Words>
  <Application>Microsoft Office PowerPoint</Application>
  <PresentationFormat>Экран (4:3)</PresentationFormat>
  <Paragraphs>33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Times New Roman</vt:lpstr>
      <vt:lpstr>Wingdings 2</vt:lpstr>
      <vt:lpstr>Wingdings</vt:lpstr>
      <vt:lpstr>Wingdings 3</vt:lpstr>
      <vt:lpstr>Calibri</vt:lpstr>
      <vt:lpstr>Апекс</vt:lpstr>
      <vt:lpstr>Презентация PowerPoint</vt:lpstr>
      <vt:lpstr>КОНКУРС ПОДЕЛОК                                         «ЁЛОЧКА – КРАСАВИЦА»  2019г.</vt:lpstr>
      <vt:lpstr>«ЁЛОЧКА -- КРАСАВИЦА»</vt:lpstr>
      <vt:lpstr>«ЁЛОЧКА – КРАСАВИЦА»</vt:lpstr>
      <vt:lpstr>«ЁЛОЧКА  -  КРАСАВИЦА»</vt:lpstr>
      <vt:lpstr>«ЁЛОЧКА – КРАСАВИЦА»</vt:lpstr>
      <vt:lpstr>Презентация PowerPoint</vt:lpstr>
      <vt:lpstr>«ПАСХАЛЬНОЕ ЧУДО»</vt:lpstr>
      <vt:lpstr>«ПАСХАЛЬНОЕ ЧУДО»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Учетная запись Майкрософт</cp:lastModifiedBy>
  <cp:revision>597</cp:revision>
  <dcterms:created xsi:type="dcterms:W3CDTF">2011-01-03T12:23:27Z</dcterms:created>
  <dcterms:modified xsi:type="dcterms:W3CDTF">2021-03-27T17:23:49Z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000800fe170000000000010250600207f38002e0015000</vt:lpwstr>
  </property>
</Properties>
</file>