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1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3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5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764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89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3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52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6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7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13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004EE-8960-44DE-8DA0-D7AC0D3EF2D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C4F95-7812-4968-BD18-364AD0053E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1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12FC6E4-695A-4543-BB71-4E6B8DF726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E6B4F4-AA94-42CF-8220-BAEAB334173E}"/>
              </a:ext>
            </a:extLst>
          </p:cNvPr>
          <p:cNvSpPr txBox="1"/>
          <p:nvPr/>
        </p:nvSpPr>
        <p:spPr>
          <a:xfrm>
            <a:off x="2185915" y="532263"/>
            <a:ext cx="90598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для 2 класса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«Алфавит. Роль алфавита.»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Ермакович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 Олеговна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Учитель начальных классов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ГБОУ школы 632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Приморского района Санкт-Петербурга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54FA9C-9480-4937-8F5B-A7F5979164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423" y="1918406"/>
            <a:ext cx="3979047" cy="42244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0734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115" y="785270"/>
            <a:ext cx="3531573" cy="52874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7134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912" y="224027"/>
            <a:ext cx="7223170" cy="54729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592781-BDE5-47EA-A624-564D3515B3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63" y="5697024"/>
            <a:ext cx="11205419" cy="11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74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7" y="399197"/>
            <a:ext cx="10772633" cy="6059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1132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2" y="-77289"/>
            <a:ext cx="12192000" cy="68865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354" y="3755706"/>
            <a:ext cx="3033713" cy="2033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72785" y="583750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«Танец»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972" y="296647"/>
            <a:ext cx="2441783" cy="2942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950759" y="3238996"/>
            <a:ext cx="273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«Собаки и сорока»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25" y="464170"/>
            <a:ext cx="3028406" cy="2271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23980" y="2704630"/>
            <a:ext cx="1099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«Куст»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5902" y="3411852"/>
            <a:ext cx="3455954" cy="2487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32429" y="3099715"/>
            <a:ext cx="1768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«Свидание»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489" y="128309"/>
            <a:ext cx="2330774" cy="2987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551988" y="5837504"/>
            <a:ext cx="152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«Музыка»</a:t>
            </a:r>
          </a:p>
        </p:txBody>
      </p:sp>
    </p:spTree>
    <p:extLst>
      <p:ext uri="{BB962C8B-B14F-4D97-AF65-F5344CB8AC3E}">
        <p14:creationId xmlns:p14="http://schemas.microsoft.com/office/powerpoint/2010/main" val="618914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824" y="201938"/>
            <a:ext cx="10056352" cy="645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996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47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401</dc:creator>
  <cp:lastModifiedBy>Иван</cp:lastModifiedBy>
  <cp:revision>20</cp:revision>
  <dcterms:created xsi:type="dcterms:W3CDTF">2018-09-16T13:03:58Z</dcterms:created>
  <dcterms:modified xsi:type="dcterms:W3CDTF">2022-11-13T11:59:03Z</dcterms:modified>
</cp:coreProperties>
</file>