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64" r:id="rId4"/>
    <p:sldId id="257" r:id="rId5"/>
    <p:sldId id="258" r:id="rId6"/>
    <p:sldId id="259" r:id="rId7"/>
    <p:sldId id="260" r:id="rId8"/>
    <p:sldId id="261" r:id="rId9"/>
    <p:sldId id="262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364" autoAdjust="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C767E-923C-4A27-901B-1D270B252F8E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61015-954C-436D-9A5E-AC6A236517AA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61015-954C-436D-9A5E-AC6A236517AA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 panose="020B0603020202020204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 panose="020B0603020202020204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8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CDC8-9DD5-4221-BA31-BAAA69A5DB99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ABD4C-06D3-44CD-9E87-A58EC7D62C74}" type="slidenum">
              <a:rPr lang="ru-RU" smtClean="0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Божий дар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4881" y="4320495"/>
            <a:ext cx="8791575" cy="16557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Григорий Журавлев </a:t>
            </a:r>
            <a:r>
              <a:rPr lang="ru-RU" sz="2400" dirty="0"/>
              <a:t>(</a:t>
            </a:r>
            <a:r>
              <a:rPr lang="ru-RU" sz="2400" dirty="0" smtClean="0"/>
              <a:t>1858—1916) </a:t>
            </a:r>
            <a:endParaRPr lang="ru-RU" sz="2400" dirty="0" smtClean="0"/>
          </a:p>
          <a:p>
            <a:r>
              <a:rPr lang="ru-RU" sz="2400" dirty="0" smtClean="0"/>
              <a:t>художник - иконописец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29048" y="2967335"/>
            <a:ext cx="7733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Благодарю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92D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Художник из глубинки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477000" cy="4351338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способен на многое, но не каждому дано добиться невозможного. Только невероятная сила воли, крепость духа и огромная вера в свое предназначение могут сотворить такое чудо, какое довелось сотворить Григорию Журавлёву, удивительному художнику из глубинки России без рук и ног.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Изображение 7" descr="IMG_26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160" y="669608"/>
            <a:ext cx="3533775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120001" y="6176963"/>
            <a:ext cx="355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Григорий с братом Афанасием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416" y="1690688"/>
            <a:ext cx="10875237" cy="786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одился 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1858 году 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Самарской губернии в с. </a:t>
            </a:r>
            <a:r>
              <a:rPr lang="ru-RU" sz="24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Утёвка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семье простых 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крестьян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Изображение 1" descr="IMG_25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760" y="2219098"/>
            <a:ext cx="5334000" cy="42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4416" y="2305362"/>
            <a:ext cx="4806486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Родители 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были потрясены, когда увидели 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младенца 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без рук и 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ног. Была 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даже мысль умертвить младенца. </a:t>
            </a:r>
            <a:endParaRPr lang="ru-RU" sz="2400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Судьбу решил дед </a:t>
            </a:r>
            <a:r>
              <a:rPr lang="ru-RU" sz="24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Гришеньки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 Он сказал, что сам займется воспитанием внука, будет учить его всему, что знает сам. </a:t>
            </a:r>
            <a:endParaRPr lang="ru-RU" sz="2400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маленьким</a:t>
            </a:r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Гриша ползал по двору с прутиком в зубах и рисовал все, что видел, с точностью.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Bef>
                <a:spcPts val="450"/>
              </a:spcBef>
              <a:spcAft>
                <a:spcPts val="150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Юность художника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857206" cy="45882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 возил подросшего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мальчика в соседнее село учиться, а когда деда не стало, к Грише на дом стал ходить учитель.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детства очень любил посещать Храм. Его приносили на руках, ставили у икон.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мог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стоять на коленях, привязав кожаные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подушечки.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Изображение 2" descr="IMG_25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221" y="1690688"/>
            <a:ext cx="6183223" cy="347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49020" y="5373580"/>
            <a:ext cx="32156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Григорий едет за знаниями. </a:t>
            </a:r>
            <a:endParaRPr lang="ru-RU" dirty="0" smtClean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Рисунок </a:t>
            </a:r>
            <a:r>
              <a:rPr lang="ru-RU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Г.Журавлева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Григория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844143" cy="4351338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Лики святых волновали сердце подростка, и желание его рисовать иконы определило дальнейшую судьбу. Чтобы научиться мастерству иконописца, он поехал учиться к известному художнику.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работы он дарил известным в округе людям. Те, в свою очередь, показывали его работы своим знакомым, привлекая множество желающих заказать образ.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3" name="Изображение 3" descr="IMG_25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007" y="24717"/>
            <a:ext cx="3660805" cy="272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82343" y="2982871"/>
            <a:ext cx="3452950" cy="27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6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Св.Пантелеймон</a:t>
            </a:r>
            <a:r>
              <a:rPr lang="ru-RU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Целитель</a:t>
            </a: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124" name="Изображение 9" descr="IMG_2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430" y="0"/>
            <a:ext cx="2408123" cy="298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271008" y="2964284"/>
            <a:ext cx="29209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Св.Князь</a:t>
            </a:r>
            <a:r>
              <a:rPr lang="ru-RU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Александр</a:t>
            </a:r>
            <a:r>
              <a:rPr lang="ru-RU" sz="16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Невский</a:t>
            </a:r>
            <a:endParaRPr lang="ru-RU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5" name="Изображение 10" descr="IMG_2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128" y="3323279"/>
            <a:ext cx="5060672" cy="320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75464" y="653258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Из альбома Григория Журавлева. Сохранившиеся страницы</a:t>
            </a:r>
            <a:endParaRPr lang="ru-RU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" y="204947"/>
            <a:ext cx="10515600" cy="1325563"/>
          </a:xfrm>
        </p:spPr>
        <p:txBody>
          <a:bodyPr/>
          <a:lstStyle/>
          <a:p>
            <a:r>
              <a:rPr lang="ru-RU" dirty="0" smtClean="0"/>
              <a:t>Знакомство с Александром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176554" cy="4351338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он написал икону Св. Николая Чудотворца, которую передал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цесаревичу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Николаю, приложив письмо о себе.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Цесаревич принял икону.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Александр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принял участие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судьбе талантливого художника, назначил ему пенсию в 25 рублей золотом, указал местным властям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транспортное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для Григория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 времена года для облегчения передвижения.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9" name="Изображение 4" descr="IMG_25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027" y="499505"/>
            <a:ext cx="4007167" cy="567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8818" y="6335586"/>
            <a:ext cx="5051584" cy="28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Икона Св. Николая хранится в Эрмитаже. </a:t>
            </a:r>
            <a:endParaRPr lang="ru-RU" sz="16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697" y="94649"/>
            <a:ext cx="10515600" cy="1325563"/>
          </a:xfrm>
        </p:spPr>
        <p:txBody>
          <a:bodyPr/>
          <a:lstStyle/>
          <a:p>
            <a:r>
              <a:rPr lang="ru-RU" dirty="0" smtClean="0"/>
              <a:t>Создание Храма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1825625"/>
            <a:ext cx="4101737" cy="4351338"/>
          </a:xfrm>
        </p:spPr>
        <p:txBody>
          <a:bodyPr>
            <a:normAutofit fontScale="92500"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создал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 будущей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церкви в своем селе 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расписывал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купол во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строительства.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поднимали к куполу в специальной люльке, он зажимал зубами кисть и писал часами.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Изображение 6" descr="IMG_26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23" y="1014799"/>
            <a:ext cx="7698377" cy="577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 иконописца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5876109" cy="464048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Журавлев умер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1916 году,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похоронили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храма.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времена гонений на церковь могилу художника стерли с лица земли. Но пришло время, когда по воспоминаниям местной жительницы место захоронения нашли, крест восстановили.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92143" y="6014721"/>
            <a:ext cx="3055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рисунок Григория Журавлева</a:t>
            </a:r>
            <a:endParaRPr lang="ru-RU" sz="1600" dirty="0"/>
          </a:p>
        </p:txBody>
      </p:sp>
      <p:pic>
        <p:nvPicPr>
          <p:cNvPr id="6148" name="Изображение 8" descr="IMG_26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309" y="827723"/>
            <a:ext cx="3895725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Заключение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012577" cy="4351338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жизнь Григория — удивительный подвиг и служение людям.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помощи Божией невозможно пройти такой невероятный путь от простого калеки без рук и ног, рожденного в простой крестьянской семье, до известного художника, дошедшего до царя, работы которого находили даже в Сербии, спроектировавшего Храм, расписавшего его и почитавшегося сегодня многими верующими и односельчанами.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194" name="Изображение 5" descr="IMG_26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378" y="504913"/>
            <a:ext cx="3664404" cy="500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265431" y="5707268"/>
            <a:ext cx="4784323" cy="537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350"/>
              </a:lnSpc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Утерянная икона "Мадонна с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младенцем« </a:t>
            </a:r>
            <a:endParaRPr lang="ru-RU" dirty="0" smtClean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35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6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Художник Г. </a:t>
            </a:r>
            <a:r>
              <a:rPr lang="ru-RU" sz="1600" dirty="0" err="1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Жравлев</a:t>
            </a:r>
            <a:endParaRPr lang="ru-RU" sz="1600" dirty="0">
              <a:solidFill>
                <a:schemeClr val="tx2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0</TotalTime>
  <Words>2934</Words>
  <Application>WPS Presentation</Application>
  <PresentationFormat>Широкоэкранный</PresentationFormat>
  <Paragraphs>75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SimSun</vt:lpstr>
      <vt:lpstr>Wingdings</vt:lpstr>
      <vt:lpstr>Trebuchet MS</vt:lpstr>
      <vt:lpstr>Times New Roman</vt:lpstr>
      <vt:lpstr>Calibri</vt:lpstr>
      <vt:lpstr>Tw Cen MT</vt:lpstr>
      <vt:lpstr>Segoe Print</vt:lpstr>
      <vt:lpstr>Microsoft YaHei</vt:lpstr>
      <vt:lpstr>Arial Unicode MS</vt:lpstr>
      <vt:lpstr>Контур</vt:lpstr>
      <vt:lpstr>Божий дар</vt:lpstr>
      <vt:lpstr>Художник из глубинки</vt:lpstr>
      <vt:lpstr>Детство</vt:lpstr>
      <vt:lpstr>Юность художника</vt:lpstr>
      <vt:lpstr>Работы Григория</vt:lpstr>
      <vt:lpstr>Знакомство с Александром III</vt:lpstr>
      <vt:lpstr>Создание Храма</vt:lpstr>
      <vt:lpstr>Смерть иконописца</vt:lpstr>
      <vt:lpstr>Заключение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Michael</cp:lastModifiedBy>
  <cp:revision>15</cp:revision>
  <dcterms:created xsi:type="dcterms:W3CDTF">2022-01-17T12:11:00Z</dcterms:created>
  <dcterms:modified xsi:type="dcterms:W3CDTF">2022-02-08T19:06:28Z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1C0C8AF153F748EDA340E0C7170A3EA1</vt:lpwstr>
  </property>
  <property fmtid="{D5CDD505-2E9C-101B-9397-08002B2CF9AE}" pid="3" name="KSOProductBuildVer">
    <vt:lpwstr>1049-11.2.0.10463</vt:lpwstr>
  </property>
</Properties>
</file>