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57" r:id="rId3"/>
    <p:sldId id="258" r:id="rId4"/>
    <p:sldId id="261" r:id="rId5"/>
    <p:sldId id="259" r:id="rId6"/>
    <p:sldId id="260"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81" d="100"/>
          <a:sy n="81" d="100"/>
        </p:scale>
        <p:origin x="725"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ru-RU"/>
              <a:t>Образец заголовка</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2E3323A0-296A-4B4C-AD5C-7385ABCB9B53}" type="datetimeFigureOut">
              <a:rPr lang="ru-RU" smtClean="0"/>
              <a:t>14.11.2021</a:t>
            </a:fld>
            <a:endParaRPr lang="ru-RU"/>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ru-RU"/>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AAF26D80-B68D-43EC-8046-B549E30C6409}" type="slidenum">
              <a:rPr lang="ru-RU" smtClean="0"/>
              <a:t>‹#›</a:t>
            </a:fld>
            <a:endParaRPr lang="ru-RU"/>
          </a:p>
        </p:txBody>
      </p:sp>
    </p:spTree>
    <p:extLst>
      <p:ext uri="{BB962C8B-B14F-4D97-AF65-F5344CB8AC3E}">
        <p14:creationId xmlns:p14="http://schemas.microsoft.com/office/powerpoint/2010/main" val="1584425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2E3323A0-296A-4B4C-AD5C-7385ABCB9B53}" type="datetimeFigureOut">
              <a:rPr lang="ru-RU" smtClean="0"/>
              <a:t>14.11.2021</a:t>
            </a:fld>
            <a:endParaRPr lang="ru-RU"/>
          </a:p>
        </p:txBody>
      </p:sp>
      <p:sp>
        <p:nvSpPr>
          <p:cNvPr id="6" name="Footer Placeholder 5"/>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AAF26D80-B68D-43EC-8046-B549E30C6409}" type="slidenum">
              <a:rPr lang="ru-RU" smtClean="0"/>
              <a:t>‹#›</a:t>
            </a:fld>
            <a:endParaRPr lang="ru-RU"/>
          </a:p>
        </p:txBody>
      </p:sp>
    </p:spTree>
    <p:extLst>
      <p:ext uri="{BB962C8B-B14F-4D97-AF65-F5344CB8AC3E}">
        <p14:creationId xmlns:p14="http://schemas.microsoft.com/office/powerpoint/2010/main" val="3094961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ru-RU"/>
              <a:t>Образец заголовка</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2E3323A0-296A-4B4C-AD5C-7385ABCB9B53}" type="datetimeFigureOut">
              <a:rPr lang="ru-RU" smtClean="0"/>
              <a:t>14.11.2021</a:t>
            </a:fld>
            <a:endParaRPr lang="ru-RU"/>
          </a:p>
        </p:txBody>
      </p:sp>
      <p:sp>
        <p:nvSpPr>
          <p:cNvPr id="5" name="Footer Placeholder 4"/>
          <p:cNvSpPr>
            <a:spLocks noGrp="1"/>
          </p:cNvSpPr>
          <p:nvPr>
            <p:ph type="ftr" sz="quarter" idx="11"/>
          </p:nvPr>
        </p:nvSpPr>
        <p:spPr/>
        <p:txBody>
          <a:bodyPr/>
          <a:lstStyle/>
          <a:p>
            <a:endParaRPr lang="ru-RU"/>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AF26D80-B68D-43EC-8046-B549E30C6409}" type="slidenum">
              <a:rPr lang="ru-RU" smtClean="0"/>
              <a:t>‹#›</a:t>
            </a:fld>
            <a:endParaRPr lang="ru-RU"/>
          </a:p>
        </p:txBody>
      </p:sp>
    </p:spTree>
    <p:extLst>
      <p:ext uri="{BB962C8B-B14F-4D97-AF65-F5344CB8AC3E}">
        <p14:creationId xmlns:p14="http://schemas.microsoft.com/office/powerpoint/2010/main" val="39559055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ru-RU"/>
              <a:t>Образец заголовка</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2E3323A0-296A-4B4C-AD5C-7385ABCB9B53}" type="datetimeFigureOut">
              <a:rPr lang="ru-RU" smtClean="0"/>
              <a:t>14.11.2021</a:t>
            </a:fld>
            <a:endParaRPr lang="ru-RU"/>
          </a:p>
        </p:txBody>
      </p:sp>
      <p:sp>
        <p:nvSpPr>
          <p:cNvPr id="5" name="Footer Placeholder 4"/>
          <p:cNvSpPr>
            <a:spLocks noGrp="1"/>
          </p:cNvSpPr>
          <p:nvPr>
            <p:ph type="ftr" sz="quarter" idx="11"/>
          </p:nvPr>
        </p:nvSpPr>
        <p:spPr/>
        <p:txBody>
          <a:bodyPr/>
          <a:lstStyle/>
          <a:p>
            <a:endParaRPr lang="ru-RU"/>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AF26D80-B68D-43EC-8046-B549E30C6409}" type="slidenum">
              <a:rPr lang="ru-RU" smtClean="0"/>
              <a:t>‹#›</a:t>
            </a:fld>
            <a:endParaRPr lang="ru-RU"/>
          </a:p>
        </p:txBody>
      </p:sp>
    </p:spTree>
    <p:extLst>
      <p:ext uri="{BB962C8B-B14F-4D97-AF65-F5344CB8AC3E}">
        <p14:creationId xmlns:p14="http://schemas.microsoft.com/office/powerpoint/2010/main" val="1877828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2E3323A0-296A-4B4C-AD5C-7385ABCB9B53}" type="datetimeFigureOut">
              <a:rPr lang="ru-RU" smtClean="0"/>
              <a:t>14.11.2021</a:t>
            </a:fld>
            <a:endParaRPr lang="ru-RU"/>
          </a:p>
        </p:txBody>
      </p:sp>
      <p:sp>
        <p:nvSpPr>
          <p:cNvPr id="5" name="Footer Placeholder 4"/>
          <p:cNvSpPr>
            <a:spLocks noGrp="1"/>
          </p:cNvSpPr>
          <p:nvPr>
            <p:ph type="ftr" sz="quarter" idx="11"/>
          </p:nvPr>
        </p:nvSpPr>
        <p:spPr/>
        <p:txBody>
          <a:bodyPr/>
          <a:lstStyle/>
          <a:p>
            <a:endParaRPr lang="ru-RU"/>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AF26D80-B68D-43EC-8046-B549E30C6409}" type="slidenum">
              <a:rPr lang="ru-RU" smtClean="0"/>
              <a:t>‹#›</a:t>
            </a:fld>
            <a:endParaRPr lang="ru-RU"/>
          </a:p>
        </p:txBody>
      </p:sp>
    </p:spTree>
    <p:extLst>
      <p:ext uri="{BB962C8B-B14F-4D97-AF65-F5344CB8AC3E}">
        <p14:creationId xmlns:p14="http://schemas.microsoft.com/office/powerpoint/2010/main" val="33626331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ru-RU"/>
              <a:t>Образец заголовка</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E3323A0-296A-4B4C-AD5C-7385ABCB9B53}" type="datetimeFigureOut">
              <a:rPr lang="ru-RU" smtClean="0"/>
              <a:t>14.11.2021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AF26D80-B68D-43EC-8046-B549E30C6409}" type="slidenum">
              <a:rPr lang="ru-RU" smtClean="0"/>
              <a:t>‹#›</a:t>
            </a:fld>
            <a:endParaRPr lang="ru-RU"/>
          </a:p>
        </p:txBody>
      </p:sp>
    </p:spTree>
    <p:extLst>
      <p:ext uri="{BB962C8B-B14F-4D97-AF65-F5344CB8AC3E}">
        <p14:creationId xmlns:p14="http://schemas.microsoft.com/office/powerpoint/2010/main" val="41735336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ru-RU"/>
              <a:t>Образец заголовка</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E3323A0-296A-4B4C-AD5C-7385ABCB9B53}" type="datetimeFigureOut">
              <a:rPr lang="ru-RU" smtClean="0"/>
              <a:t>14.11.2021</a:t>
            </a:fld>
            <a:endParaRPr lang="ru-RU"/>
          </a:p>
        </p:txBody>
      </p:sp>
      <p:sp>
        <p:nvSpPr>
          <p:cNvPr id="8" name="Footer Placeholder 7"/>
          <p:cNvSpPr>
            <a:spLocks noGrp="1"/>
          </p:cNvSpPr>
          <p:nvPr>
            <p:ph type="ftr" sz="quarter" idx="11"/>
          </p:nvPr>
        </p:nvSpPr>
        <p:spPr>
          <a:xfrm>
            <a:off x="561111" y="6391838"/>
            <a:ext cx="3644282" cy="304801"/>
          </a:xfrm>
        </p:spPr>
        <p:txBody>
          <a:bodyPr/>
          <a:lstStyle/>
          <a:p>
            <a:endParaRPr lang="ru-RU"/>
          </a:p>
        </p:txBody>
      </p:sp>
      <p:sp>
        <p:nvSpPr>
          <p:cNvPr id="9" name="Slide Number Placeholder 8"/>
          <p:cNvSpPr>
            <a:spLocks noGrp="1"/>
          </p:cNvSpPr>
          <p:nvPr>
            <p:ph type="sldNum" sz="quarter" idx="12"/>
          </p:nvPr>
        </p:nvSpPr>
        <p:spPr/>
        <p:txBody>
          <a:bodyPr/>
          <a:lstStyle/>
          <a:p>
            <a:fld id="{AAF26D80-B68D-43EC-8046-B549E30C6409}" type="slidenum">
              <a:rPr lang="ru-RU" smtClean="0"/>
              <a:t>‹#›</a:t>
            </a:fld>
            <a:endParaRPr lang="ru-RU"/>
          </a:p>
        </p:txBody>
      </p:sp>
    </p:spTree>
    <p:extLst>
      <p:ext uri="{BB962C8B-B14F-4D97-AF65-F5344CB8AC3E}">
        <p14:creationId xmlns:p14="http://schemas.microsoft.com/office/powerpoint/2010/main" val="31035059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2E3323A0-296A-4B4C-AD5C-7385ABCB9B53}" type="datetimeFigureOut">
              <a:rPr lang="ru-RU" smtClean="0"/>
              <a:t>14.11.2021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AF26D80-B68D-43EC-8046-B549E30C6409}" type="slidenum">
              <a:rPr lang="ru-RU" smtClean="0"/>
              <a:t>‹#›</a:t>
            </a:fld>
            <a:endParaRPr lang="ru-RU"/>
          </a:p>
        </p:txBody>
      </p:sp>
    </p:spTree>
    <p:extLst>
      <p:ext uri="{BB962C8B-B14F-4D97-AF65-F5344CB8AC3E}">
        <p14:creationId xmlns:p14="http://schemas.microsoft.com/office/powerpoint/2010/main" val="24651683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2E3323A0-296A-4B4C-AD5C-7385ABCB9B53}" type="datetimeFigureOut">
              <a:rPr lang="ru-RU" smtClean="0"/>
              <a:t>14.11.2021</a:t>
            </a:fld>
            <a:endParaRPr lang="ru-RU"/>
          </a:p>
        </p:txBody>
      </p:sp>
      <p:sp>
        <p:nvSpPr>
          <p:cNvPr id="5" name="Footer Placeholder 4"/>
          <p:cNvSpPr>
            <a:spLocks noGrp="1"/>
          </p:cNvSpPr>
          <p:nvPr>
            <p:ph type="ftr" sz="quarter" idx="11"/>
          </p:nvPr>
        </p:nvSpPr>
        <p:spPr/>
        <p:txBody>
          <a:bodyPr/>
          <a:lstStyle/>
          <a:p>
            <a:endParaRPr lang="ru-RU"/>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AF26D80-B68D-43EC-8046-B549E30C6409}" type="slidenum">
              <a:rPr lang="ru-RU" smtClean="0"/>
              <a:t>‹#›</a:t>
            </a:fld>
            <a:endParaRPr lang="ru-RU"/>
          </a:p>
        </p:txBody>
      </p:sp>
    </p:spTree>
    <p:extLst>
      <p:ext uri="{BB962C8B-B14F-4D97-AF65-F5344CB8AC3E}">
        <p14:creationId xmlns:p14="http://schemas.microsoft.com/office/powerpoint/2010/main" val="3041176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E3323A0-296A-4B4C-AD5C-7385ABCB9B53}" type="datetimeFigureOut">
              <a:rPr lang="ru-RU" smtClean="0"/>
              <a:t>14.11.2021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AF26D80-B68D-43EC-8046-B549E30C6409}" type="slidenum">
              <a:rPr lang="ru-RU" smtClean="0"/>
              <a:t>‹#›</a:t>
            </a:fld>
            <a:endParaRPr lang="ru-RU"/>
          </a:p>
        </p:txBody>
      </p:sp>
    </p:spTree>
    <p:extLst>
      <p:ext uri="{BB962C8B-B14F-4D97-AF65-F5344CB8AC3E}">
        <p14:creationId xmlns:p14="http://schemas.microsoft.com/office/powerpoint/2010/main" val="106931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2E3323A0-296A-4B4C-AD5C-7385ABCB9B53}" type="datetimeFigureOut">
              <a:rPr lang="ru-RU" smtClean="0"/>
              <a:t>14.11.2021</a:t>
            </a:fld>
            <a:endParaRPr lang="ru-RU"/>
          </a:p>
        </p:txBody>
      </p:sp>
      <p:sp>
        <p:nvSpPr>
          <p:cNvPr id="5" name="Footer Placeholder 4"/>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AF26D80-B68D-43EC-8046-B549E30C6409}" type="slidenum">
              <a:rPr lang="ru-RU" smtClean="0"/>
              <a:t>‹#›</a:t>
            </a:fld>
            <a:endParaRPr lang="ru-RU"/>
          </a:p>
        </p:txBody>
      </p:sp>
    </p:spTree>
    <p:extLst>
      <p:ext uri="{BB962C8B-B14F-4D97-AF65-F5344CB8AC3E}">
        <p14:creationId xmlns:p14="http://schemas.microsoft.com/office/powerpoint/2010/main" val="3689217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2E3323A0-296A-4B4C-AD5C-7385ABCB9B53}" type="datetimeFigureOut">
              <a:rPr lang="ru-RU" smtClean="0"/>
              <a:t>14.11.2021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AF26D80-B68D-43EC-8046-B549E30C6409}" type="slidenum">
              <a:rPr lang="ru-RU" smtClean="0"/>
              <a:t>‹#›</a:t>
            </a:fld>
            <a:endParaRPr lang="ru-RU"/>
          </a:p>
        </p:txBody>
      </p:sp>
    </p:spTree>
    <p:extLst>
      <p:ext uri="{BB962C8B-B14F-4D97-AF65-F5344CB8AC3E}">
        <p14:creationId xmlns:p14="http://schemas.microsoft.com/office/powerpoint/2010/main" val="3636974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2E3323A0-296A-4B4C-AD5C-7385ABCB9B53}" type="datetimeFigureOut">
              <a:rPr lang="ru-RU" smtClean="0"/>
              <a:t>14.11.2021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AF26D80-B68D-43EC-8046-B549E30C6409}" type="slidenum">
              <a:rPr lang="ru-RU" smtClean="0"/>
              <a:t>‹#›</a:t>
            </a:fld>
            <a:endParaRPr lang="ru-RU"/>
          </a:p>
        </p:txBody>
      </p:sp>
    </p:spTree>
    <p:extLst>
      <p:ext uri="{BB962C8B-B14F-4D97-AF65-F5344CB8AC3E}">
        <p14:creationId xmlns:p14="http://schemas.microsoft.com/office/powerpoint/2010/main" val="1111363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2E3323A0-296A-4B4C-AD5C-7385ABCB9B53}" type="datetimeFigureOut">
              <a:rPr lang="ru-RU" smtClean="0"/>
              <a:t>14.11.2021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AF26D80-B68D-43EC-8046-B549E30C6409}" type="slidenum">
              <a:rPr lang="ru-RU" smtClean="0"/>
              <a:t>‹#›</a:t>
            </a:fld>
            <a:endParaRPr lang="ru-RU"/>
          </a:p>
        </p:txBody>
      </p:sp>
    </p:spTree>
    <p:extLst>
      <p:ext uri="{BB962C8B-B14F-4D97-AF65-F5344CB8AC3E}">
        <p14:creationId xmlns:p14="http://schemas.microsoft.com/office/powerpoint/2010/main" val="23606848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3323A0-296A-4B4C-AD5C-7385ABCB9B53}" type="datetimeFigureOut">
              <a:rPr lang="ru-RU" smtClean="0"/>
              <a:t>14.11.2021</a:t>
            </a:fld>
            <a:endParaRPr lang="ru-RU"/>
          </a:p>
        </p:txBody>
      </p:sp>
      <p:sp>
        <p:nvSpPr>
          <p:cNvPr id="3" name="Footer Placeholder 2"/>
          <p:cNvSpPr>
            <a:spLocks noGrp="1"/>
          </p:cNvSpPr>
          <p:nvPr>
            <p:ph type="ftr" sz="quarter" idx="11"/>
          </p:nvPr>
        </p:nvSpPr>
        <p:spPr/>
        <p:txBody>
          <a:bodyPr/>
          <a:lstStyle/>
          <a:p>
            <a:endParaRPr lang="ru-RU"/>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AAF26D80-B68D-43EC-8046-B549E30C6409}" type="slidenum">
              <a:rPr lang="ru-RU" smtClean="0"/>
              <a:t>‹#›</a:t>
            </a:fld>
            <a:endParaRPr lang="ru-RU"/>
          </a:p>
        </p:txBody>
      </p:sp>
    </p:spTree>
    <p:extLst>
      <p:ext uri="{BB962C8B-B14F-4D97-AF65-F5344CB8AC3E}">
        <p14:creationId xmlns:p14="http://schemas.microsoft.com/office/powerpoint/2010/main" val="1332645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2E3323A0-296A-4B4C-AD5C-7385ABCB9B53}" type="datetimeFigureOut">
              <a:rPr lang="ru-RU" smtClean="0"/>
              <a:t>14.11.2021</a:t>
            </a:fld>
            <a:endParaRPr lang="ru-RU"/>
          </a:p>
        </p:txBody>
      </p:sp>
      <p:sp>
        <p:nvSpPr>
          <p:cNvPr id="6" name="Footer Placeholder 5"/>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AAF26D80-B68D-43EC-8046-B549E30C6409}" type="slidenum">
              <a:rPr lang="ru-RU" smtClean="0"/>
              <a:t>‹#›</a:t>
            </a:fld>
            <a:endParaRPr lang="ru-RU"/>
          </a:p>
        </p:txBody>
      </p:sp>
    </p:spTree>
    <p:extLst>
      <p:ext uri="{BB962C8B-B14F-4D97-AF65-F5344CB8AC3E}">
        <p14:creationId xmlns:p14="http://schemas.microsoft.com/office/powerpoint/2010/main" val="2340493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ru-RU"/>
              <a:t>Вставка рисунка</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2E3323A0-296A-4B4C-AD5C-7385ABCB9B53}" type="datetimeFigureOut">
              <a:rPr lang="ru-RU" smtClean="0"/>
              <a:t>14.11.2021</a:t>
            </a:fld>
            <a:endParaRPr lang="ru-RU"/>
          </a:p>
        </p:txBody>
      </p:sp>
      <p:sp>
        <p:nvSpPr>
          <p:cNvPr id="6" name="Footer Placeholder 5"/>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AAF26D80-B68D-43EC-8046-B549E30C6409}" type="slidenum">
              <a:rPr lang="ru-RU" smtClean="0"/>
              <a:t>‹#›</a:t>
            </a:fld>
            <a:endParaRPr lang="ru-RU"/>
          </a:p>
        </p:txBody>
      </p:sp>
    </p:spTree>
    <p:extLst>
      <p:ext uri="{BB962C8B-B14F-4D97-AF65-F5344CB8AC3E}">
        <p14:creationId xmlns:p14="http://schemas.microsoft.com/office/powerpoint/2010/main" val="1790176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ru-RU"/>
              <a:t>Образец заголовка</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E3323A0-296A-4B4C-AD5C-7385ABCB9B53}" type="datetimeFigureOut">
              <a:rPr lang="ru-RU" smtClean="0"/>
              <a:t>14.11.2021</a:t>
            </a:fld>
            <a:endParaRPr lang="ru-RU"/>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ru-RU"/>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AAF26D80-B68D-43EC-8046-B549E30C6409}" type="slidenum">
              <a:rPr lang="ru-RU" smtClean="0"/>
              <a:t>‹#›</a:t>
            </a:fld>
            <a:endParaRPr lang="ru-RU"/>
          </a:p>
        </p:txBody>
      </p:sp>
    </p:spTree>
    <p:extLst>
      <p:ext uri="{BB962C8B-B14F-4D97-AF65-F5344CB8AC3E}">
        <p14:creationId xmlns:p14="http://schemas.microsoft.com/office/powerpoint/2010/main" val="643796462"/>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 Id="rId9" Type="http://schemas.openxmlformats.org/officeDocument/2006/relationships/image" Target="../media/image20.jpeg"/></Relationships>
</file>

<file path=ppt/slides/_rels/slide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E6B4AD-D8F0-46D8-9F46-2FED15F84E98}"/>
              </a:ext>
            </a:extLst>
          </p:cNvPr>
          <p:cNvSpPr>
            <a:spLocks noGrp="1"/>
          </p:cNvSpPr>
          <p:nvPr>
            <p:ph type="ctrTitle"/>
          </p:nvPr>
        </p:nvSpPr>
        <p:spPr/>
        <p:txBody>
          <a:bodyPr/>
          <a:lstStyle/>
          <a:p>
            <a:r>
              <a:rPr lang="en-US" dirty="0"/>
              <a:t> </a:t>
            </a:r>
            <a:r>
              <a:rPr lang="en-US" sz="8000" dirty="0"/>
              <a:t>Critical </a:t>
            </a:r>
            <a:r>
              <a:rPr lang="en-US" sz="7000" dirty="0"/>
              <a:t>Thinking</a:t>
            </a:r>
            <a:endParaRPr lang="ru-RU" sz="7000" dirty="0"/>
          </a:p>
        </p:txBody>
      </p:sp>
    </p:spTree>
    <p:extLst>
      <p:ext uri="{BB962C8B-B14F-4D97-AF65-F5344CB8AC3E}">
        <p14:creationId xmlns:p14="http://schemas.microsoft.com/office/powerpoint/2010/main" val="576098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Объект 8">
            <a:extLst>
              <a:ext uri="{FF2B5EF4-FFF2-40B4-BE49-F238E27FC236}">
                <a16:creationId xmlns:a16="http://schemas.microsoft.com/office/drawing/2014/main" id="{93EA35DC-EF59-4C3F-9F12-85C6B134FD8F}"/>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462765" y="2295667"/>
            <a:ext cx="3215712" cy="2143807"/>
          </a:xfrm>
          <a:prstGeom prst="rect">
            <a:avLst/>
          </a:prstGeom>
          <a:noFill/>
          <a:ln>
            <a:noFill/>
          </a:ln>
        </p:spPr>
      </p:pic>
      <p:sp>
        <p:nvSpPr>
          <p:cNvPr id="2" name="Заголовок 1">
            <a:extLst>
              <a:ext uri="{FF2B5EF4-FFF2-40B4-BE49-F238E27FC236}">
                <a16:creationId xmlns:a16="http://schemas.microsoft.com/office/drawing/2014/main" id="{BBEBBB6C-1C5D-48CF-92E8-99BC333D82E4}"/>
              </a:ext>
            </a:extLst>
          </p:cNvPr>
          <p:cNvSpPr>
            <a:spLocks noGrp="1"/>
          </p:cNvSpPr>
          <p:nvPr>
            <p:ph type="title"/>
          </p:nvPr>
        </p:nvSpPr>
        <p:spPr/>
        <p:txBody>
          <a:bodyPr/>
          <a:lstStyle/>
          <a:p>
            <a:r>
              <a:rPr lang="en-US" dirty="0"/>
              <a:t>Fake News</a:t>
            </a:r>
            <a:endParaRPr lang="ru-RU" dirty="0"/>
          </a:p>
        </p:txBody>
      </p:sp>
      <p:pic>
        <p:nvPicPr>
          <p:cNvPr id="10" name="Picture 4">
            <a:extLst>
              <a:ext uri="{FF2B5EF4-FFF2-40B4-BE49-F238E27FC236}">
                <a16:creationId xmlns:a16="http://schemas.microsoft.com/office/drawing/2014/main" id="{C2924FF7-D85A-4E58-A9CC-6A177114B78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44009" y="2396189"/>
            <a:ext cx="2975796" cy="3966904"/>
          </a:xfrm>
          <a:prstGeom prst="rect">
            <a:avLst/>
          </a:prstGeom>
          <a:noFill/>
        </p:spPr>
      </p:pic>
      <p:pic>
        <p:nvPicPr>
          <p:cNvPr id="12" name="Рисунок 11">
            <a:extLst>
              <a:ext uri="{FF2B5EF4-FFF2-40B4-BE49-F238E27FC236}">
                <a16:creationId xmlns:a16="http://schemas.microsoft.com/office/drawing/2014/main" id="{E55C9201-C9E2-43B5-B4B1-3420379AE26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6727" y="4404126"/>
            <a:ext cx="3741183" cy="2104975"/>
          </a:xfrm>
          <a:prstGeom prst="rect">
            <a:avLst/>
          </a:prstGeom>
          <a:noFill/>
          <a:ln>
            <a:noFill/>
          </a:ln>
        </p:spPr>
      </p:pic>
      <p:pic>
        <p:nvPicPr>
          <p:cNvPr id="13" name="Рисунок 12">
            <a:extLst>
              <a:ext uri="{FF2B5EF4-FFF2-40B4-BE49-F238E27FC236}">
                <a16:creationId xmlns:a16="http://schemas.microsoft.com/office/drawing/2014/main" id="{E8D848AF-5051-4A4C-BE05-F8AB4A0D3478}"/>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3523" y="2295667"/>
            <a:ext cx="3302697" cy="2201798"/>
          </a:xfrm>
          <a:prstGeom prst="rect">
            <a:avLst/>
          </a:prstGeom>
          <a:noFill/>
          <a:ln>
            <a:noFill/>
          </a:ln>
        </p:spPr>
      </p:pic>
      <p:pic>
        <p:nvPicPr>
          <p:cNvPr id="11" name="Рисунок 10">
            <a:extLst>
              <a:ext uri="{FF2B5EF4-FFF2-40B4-BE49-F238E27FC236}">
                <a16:creationId xmlns:a16="http://schemas.microsoft.com/office/drawing/2014/main" id="{9B4D1F36-6B7F-4E68-8911-FB67F6314C44}"/>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32377" y="4227366"/>
            <a:ext cx="4035365" cy="2270389"/>
          </a:xfrm>
          <a:prstGeom prst="rect">
            <a:avLst/>
          </a:prstGeom>
          <a:noFill/>
          <a:ln>
            <a:noFill/>
          </a:ln>
        </p:spPr>
      </p:pic>
    </p:spTree>
    <p:extLst>
      <p:ext uri="{BB962C8B-B14F-4D97-AF65-F5344CB8AC3E}">
        <p14:creationId xmlns:p14="http://schemas.microsoft.com/office/powerpoint/2010/main" val="3956428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773107A-E889-41BE-A8F1-731981D6A534}"/>
              </a:ext>
            </a:extLst>
          </p:cNvPr>
          <p:cNvSpPr>
            <a:spLocks noGrp="1"/>
          </p:cNvSpPr>
          <p:nvPr>
            <p:ph type="title"/>
          </p:nvPr>
        </p:nvSpPr>
        <p:spPr/>
        <p:txBody>
          <a:bodyPr/>
          <a:lstStyle/>
          <a:p>
            <a:r>
              <a:rPr lang="en-US" dirty="0"/>
              <a:t>Story</a:t>
            </a:r>
            <a:endParaRPr lang="ru-RU" dirty="0"/>
          </a:p>
        </p:txBody>
      </p:sp>
      <p:sp>
        <p:nvSpPr>
          <p:cNvPr id="3" name="Объект 2">
            <a:extLst>
              <a:ext uri="{FF2B5EF4-FFF2-40B4-BE49-F238E27FC236}">
                <a16:creationId xmlns:a16="http://schemas.microsoft.com/office/drawing/2014/main" id="{B8991491-99CB-48B4-916C-20CD96F32428}"/>
              </a:ext>
            </a:extLst>
          </p:cNvPr>
          <p:cNvSpPr>
            <a:spLocks noGrp="1"/>
          </p:cNvSpPr>
          <p:nvPr>
            <p:ph idx="1"/>
          </p:nvPr>
        </p:nvSpPr>
        <p:spPr/>
        <p:txBody>
          <a:bodyPr>
            <a:normAutofit/>
          </a:bodyPr>
          <a:lstStyle/>
          <a:p>
            <a:pPr marL="0" indent="0" algn="just">
              <a:spcBef>
                <a:spcPts val="0"/>
              </a:spcBef>
              <a:buNone/>
            </a:pPr>
            <a:r>
              <a:rPr lang="en-US" sz="1600" dirty="0">
                <a:solidFill>
                  <a:srgbClr val="222222"/>
                </a:solidFill>
                <a:effectLst/>
                <a:latin typeface="Times New Roman" panose="02020603050405020304" pitchFamily="18" charset="0"/>
                <a:ea typeface="Times New Roman" panose="02020603050405020304" pitchFamily="18" charset="0"/>
              </a:rPr>
              <a:t>“There are some things that money can’t do,” said the young man rather sadly.</a:t>
            </a:r>
          </a:p>
          <a:p>
            <a:pPr marL="0" indent="0" algn="just">
              <a:spcBef>
                <a:spcPts val="0"/>
              </a:spcBef>
              <a:buNone/>
            </a:pPr>
            <a:r>
              <a:rPr lang="en-US" sz="1600" dirty="0">
                <a:solidFill>
                  <a:srgbClr val="222222"/>
                </a:solidFill>
                <a:effectLst/>
                <a:latin typeface="Times New Roman" panose="02020603050405020304" pitchFamily="18" charset="0"/>
                <a:ea typeface="Times New Roman" panose="02020603050405020304" pitchFamily="18" charset="0"/>
              </a:rPr>
              <a:t>“Don’t say that,” said old Anthony. “Money is successful every time. I don’t know anything you can’t buy with it. Tell me something that money can’t buy.” (</a:t>
            </a:r>
            <a:r>
              <a:rPr lang="en-US" sz="1600" i="1" dirty="0">
                <a:solidFill>
                  <a:srgbClr val="222222"/>
                </a:solidFill>
                <a:effectLst/>
                <a:latin typeface="Times New Roman" panose="02020603050405020304" pitchFamily="18" charset="0"/>
                <a:ea typeface="Times New Roman" panose="02020603050405020304" pitchFamily="18" charset="0"/>
              </a:rPr>
              <a:t>O. Henry</a:t>
            </a:r>
            <a:r>
              <a:rPr lang="en-US" sz="1600" dirty="0">
                <a:solidFill>
                  <a:srgbClr val="222222"/>
                </a:solidFill>
                <a:effectLst/>
                <a:latin typeface="Times New Roman" panose="02020603050405020304" pitchFamily="18" charset="0"/>
                <a:ea typeface="Times New Roman" panose="02020603050405020304" pitchFamily="18" charset="0"/>
              </a:rPr>
              <a:t>)</a:t>
            </a:r>
            <a:endParaRPr lang="ru-RU" sz="1600" dirty="0">
              <a:effectLst/>
              <a:latin typeface="Times New Roman" panose="02020603050405020304" pitchFamily="18" charset="0"/>
              <a:ea typeface="Times New Roman" panose="02020603050405020304" pitchFamily="18" charset="0"/>
            </a:endParaRPr>
          </a:p>
          <a:p>
            <a:pPr marL="0" indent="0" algn="just">
              <a:lnSpc>
                <a:spcPct val="115000"/>
              </a:lnSpc>
              <a:spcAft>
                <a:spcPts val="1000"/>
              </a:spcAft>
              <a:buNone/>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“But he could never drag himself those four miles. He knew that, and was very calm about the fact. He knew that he could not travel another half a mile. And yet he wanted to live. It was unreasonable that he should die after all he had been through. Fate asked too much of him. And, dying, he could not accept death. It was madness, perhaps, but in the very grasp of death he refused to die.” </a:t>
            </a:r>
            <a:r>
              <a:rPr lang="en-US" sz="1600" i="1"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6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600" i="1"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Jack London</a:t>
            </a:r>
            <a:r>
              <a:rPr lang="en-US" sz="16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buNone/>
            </a:pPr>
            <a:r>
              <a:rPr lang="en-US" sz="1600" dirty="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“Blinded by a meaningless imperfection and an impossible goal, Aylmer had thrown away her life and with it his chance for happiness. In trying to improve his lovely wife, he had failed to realize she had been perfect all along.” (</a:t>
            </a:r>
            <a:r>
              <a:rPr lang="en-US" sz="1600" i="1"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Nathaniel Hawthorne</a:t>
            </a:r>
            <a:r>
              <a:rPr lang="en-US" sz="16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5139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12A2ADF-6CE4-48A6-B89D-107BCC8AA663}"/>
              </a:ext>
            </a:extLst>
          </p:cNvPr>
          <p:cNvSpPr>
            <a:spLocks noGrp="1"/>
          </p:cNvSpPr>
          <p:nvPr>
            <p:ph type="title"/>
          </p:nvPr>
        </p:nvSpPr>
        <p:spPr/>
        <p:txBody>
          <a:bodyPr/>
          <a:lstStyle/>
          <a:p>
            <a:r>
              <a:rPr lang="en-US" dirty="0"/>
              <a:t>Song</a:t>
            </a:r>
            <a:endParaRPr lang="ru-RU" dirty="0"/>
          </a:p>
        </p:txBody>
      </p:sp>
      <p:sp>
        <p:nvSpPr>
          <p:cNvPr id="3" name="Объект 2">
            <a:extLst>
              <a:ext uri="{FF2B5EF4-FFF2-40B4-BE49-F238E27FC236}">
                <a16:creationId xmlns:a16="http://schemas.microsoft.com/office/drawing/2014/main" id="{E86550B1-81D0-4D8D-880E-5B43E08C7B49}"/>
              </a:ext>
            </a:extLst>
          </p:cNvPr>
          <p:cNvSpPr>
            <a:spLocks noGrp="1"/>
          </p:cNvSpPr>
          <p:nvPr>
            <p:ph idx="1"/>
          </p:nvPr>
        </p:nvSpPr>
        <p:spPr/>
        <p:txBody>
          <a:bodyPr>
            <a:normAutofit/>
          </a:bodyPr>
          <a:lstStyle/>
          <a:p>
            <a:pPr marL="0" indent="0">
              <a:buNone/>
            </a:pPr>
            <a:r>
              <a:rPr lang="en-US" i="0" dirty="0">
                <a:solidFill>
                  <a:srgbClr val="000000"/>
                </a:solidFill>
                <a:effectLst/>
                <a:latin typeface="Times New Roman" panose="02020603050405020304" pitchFamily="18" charset="0"/>
                <a:cs typeface="Times New Roman" panose="02020603050405020304" pitchFamily="18" charset="0"/>
              </a:rPr>
              <a:t>Words like violence</a:t>
            </a:r>
            <a:br>
              <a:rPr lang="en-US" dirty="0">
                <a:latin typeface="Times New Roman" panose="02020603050405020304" pitchFamily="18" charset="0"/>
                <a:cs typeface="Times New Roman" panose="02020603050405020304" pitchFamily="18" charset="0"/>
              </a:rPr>
            </a:br>
            <a:r>
              <a:rPr lang="en-US" i="0" dirty="0">
                <a:solidFill>
                  <a:srgbClr val="000000"/>
                </a:solidFill>
                <a:effectLst/>
                <a:latin typeface="Times New Roman" panose="02020603050405020304" pitchFamily="18" charset="0"/>
                <a:cs typeface="Times New Roman" panose="02020603050405020304" pitchFamily="18" charset="0"/>
              </a:rPr>
              <a:t>Break the silence</a:t>
            </a:r>
            <a:br>
              <a:rPr lang="en-US" dirty="0">
                <a:latin typeface="Times New Roman" panose="02020603050405020304" pitchFamily="18" charset="0"/>
                <a:cs typeface="Times New Roman" panose="02020603050405020304" pitchFamily="18" charset="0"/>
              </a:rPr>
            </a:br>
            <a:r>
              <a:rPr lang="en-US" i="0" dirty="0">
                <a:solidFill>
                  <a:srgbClr val="000000"/>
                </a:solidFill>
                <a:effectLst/>
                <a:latin typeface="Times New Roman" panose="02020603050405020304" pitchFamily="18" charset="0"/>
                <a:cs typeface="Times New Roman" panose="02020603050405020304" pitchFamily="18" charset="0"/>
              </a:rPr>
              <a:t>Come crashing in</a:t>
            </a:r>
            <a:br>
              <a:rPr lang="en-US" dirty="0">
                <a:latin typeface="Times New Roman" panose="02020603050405020304" pitchFamily="18" charset="0"/>
                <a:cs typeface="Times New Roman" panose="02020603050405020304" pitchFamily="18" charset="0"/>
              </a:rPr>
            </a:br>
            <a:r>
              <a:rPr lang="en-US" i="0" dirty="0">
                <a:solidFill>
                  <a:srgbClr val="000000"/>
                </a:solidFill>
                <a:effectLst/>
                <a:latin typeface="Times New Roman" panose="02020603050405020304" pitchFamily="18" charset="0"/>
                <a:cs typeface="Times New Roman" panose="02020603050405020304" pitchFamily="18" charset="0"/>
              </a:rPr>
              <a:t>Into my little world</a:t>
            </a:r>
            <a:br>
              <a:rPr lang="en-US" dirty="0">
                <a:latin typeface="Times New Roman" panose="02020603050405020304" pitchFamily="18" charset="0"/>
                <a:cs typeface="Times New Roman" panose="02020603050405020304" pitchFamily="18" charset="0"/>
              </a:rPr>
            </a:br>
            <a:r>
              <a:rPr lang="en-US" i="0" dirty="0">
                <a:solidFill>
                  <a:srgbClr val="000000"/>
                </a:solidFill>
                <a:effectLst/>
                <a:latin typeface="Times New Roman" panose="02020603050405020304" pitchFamily="18" charset="0"/>
                <a:cs typeface="Times New Roman" panose="02020603050405020304" pitchFamily="18" charset="0"/>
              </a:rPr>
              <a:t>Painful to me …  </a:t>
            </a:r>
            <a:r>
              <a:rPr lang="en-US" i="0" dirty="0">
                <a:solidFill>
                  <a:srgbClr val="4E4E4E"/>
                </a:solidFill>
                <a:effectLst/>
                <a:latin typeface="Times New Roman" panose="02020603050405020304" pitchFamily="18" charset="0"/>
                <a:cs typeface="Times New Roman" panose="02020603050405020304" pitchFamily="18" charset="0"/>
              </a:rPr>
              <a:t>(</a:t>
            </a:r>
            <a:r>
              <a:rPr lang="en-US" i="1" dirty="0">
                <a:solidFill>
                  <a:srgbClr val="4E4E4E"/>
                </a:solidFill>
                <a:effectLst/>
                <a:latin typeface="Times New Roman" panose="02020603050405020304" pitchFamily="18" charset="0"/>
                <a:cs typeface="Times New Roman" panose="02020603050405020304" pitchFamily="18" charset="0"/>
              </a:rPr>
              <a:t>Depeche Mode</a:t>
            </a:r>
            <a:r>
              <a:rPr lang="en-US" i="0" dirty="0">
                <a:solidFill>
                  <a:srgbClr val="4E4E4E"/>
                </a:solidFill>
                <a:effectLst/>
                <a:latin typeface="Times New Roman" panose="02020603050405020304" pitchFamily="18" charset="0"/>
                <a:cs typeface="Times New Roman" panose="02020603050405020304" pitchFamily="18" charset="0"/>
              </a:rPr>
              <a:t>)</a:t>
            </a:r>
          </a:p>
          <a:p>
            <a:endParaRPr lang="en-US" sz="1600" dirty="0">
              <a:solidFill>
                <a:srgbClr val="4E4E4E"/>
              </a:solidFill>
              <a:latin typeface="Times New Roman" panose="02020603050405020304" pitchFamily="18" charset="0"/>
              <a:cs typeface="Times New Roman" panose="02020603050405020304" pitchFamily="18" charset="0"/>
            </a:endParaRPr>
          </a:p>
          <a:p>
            <a:pPr marL="0" indent="0" algn="l">
              <a:buNone/>
            </a:pPr>
            <a:r>
              <a:rPr lang="en-US" i="0" dirty="0">
                <a:solidFill>
                  <a:srgbClr val="000000"/>
                </a:solidFill>
                <a:effectLst/>
                <a:latin typeface="Times New Roman" panose="02020603050405020304" pitchFamily="18" charset="0"/>
                <a:cs typeface="Times New Roman" panose="02020603050405020304" pitchFamily="18" charset="0"/>
              </a:rPr>
              <a:t>Flying high, high, I'm a bird in the sky</a:t>
            </a:r>
            <a:br>
              <a:rPr lang="en-US" dirty="0">
                <a:latin typeface="Times New Roman" panose="02020603050405020304" pitchFamily="18" charset="0"/>
                <a:cs typeface="Times New Roman" panose="02020603050405020304" pitchFamily="18" charset="0"/>
              </a:rPr>
            </a:br>
            <a:r>
              <a:rPr lang="en-US" i="0" dirty="0">
                <a:solidFill>
                  <a:srgbClr val="000000"/>
                </a:solidFill>
                <a:effectLst/>
                <a:latin typeface="Times New Roman" panose="02020603050405020304" pitchFamily="18" charset="0"/>
                <a:cs typeface="Times New Roman" panose="02020603050405020304" pitchFamily="18" charset="0"/>
              </a:rPr>
              <a:t>I'm an eagle that rides on the breeze</a:t>
            </a:r>
            <a:br>
              <a:rPr lang="en-US" dirty="0">
                <a:latin typeface="Times New Roman" panose="02020603050405020304" pitchFamily="18" charset="0"/>
                <a:cs typeface="Times New Roman" panose="02020603050405020304" pitchFamily="18" charset="0"/>
              </a:rPr>
            </a:br>
            <a:r>
              <a:rPr lang="en-US" i="0" dirty="0">
                <a:solidFill>
                  <a:srgbClr val="000000"/>
                </a:solidFill>
                <a:effectLst/>
                <a:latin typeface="Times New Roman" panose="02020603050405020304" pitchFamily="18" charset="0"/>
                <a:cs typeface="Times New Roman" panose="02020603050405020304" pitchFamily="18" charset="0"/>
              </a:rPr>
              <a:t>High, high, what a feeling to fly</a:t>
            </a:r>
            <a:br>
              <a:rPr lang="en-US" dirty="0">
                <a:latin typeface="Times New Roman" panose="02020603050405020304" pitchFamily="18" charset="0"/>
                <a:cs typeface="Times New Roman" panose="02020603050405020304" pitchFamily="18" charset="0"/>
              </a:rPr>
            </a:br>
            <a:r>
              <a:rPr lang="en-US" i="0" dirty="0">
                <a:solidFill>
                  <a:srgbClr val="000000"/>
                </a:solidFill>
                <a:effectLst/>
                <a:latin typeface="Times New Roman" panose="02020603050405020304" pitchFamily="18" charset="0"/>
                <a:cs typeface="Times New Roman" panose="02020603050405020304" pitchFamily="18" charset="0"/>
              </a:rPr>
              <a:t>Over mountains and forests and seas</a:t>
            </a:r>
            <a:br>
              <a:rPr lang="en-US" dirty="0">
                <a:latin typeface="Times New Roman" panose="02020603050405020304" pitchFamily="18" charset="0"/>
                <a:cs typeface="Times New Roman" panose="02020603050405020304" pitchFamily="18" charset="0"/>
              </a:rPr>
            </a:br>
            <a:r>
              <a:rPr lang="en-US" i="0" dirty="0">
                <a:solidFill>
                  <a:srgbClr val="000000"/>
                </a:solidFill>
                <a:effectLst/>
                <a:latin typeface="Times New Roman" panose="02020603050405020304" pitchFamily="18" charset="0"/>
                <a:cs typeface="Times New Roman" panose="02020603050405020304" pitchFamily="18" charset="0"/>
              </a:rPr>
              <a:t>And to go anywhere that I please. (</a:t>
            </a:r>
            <a:r>
              <a:rPr lang="en-US" i="1" dirty="0">
                <a:solidFill>
                  <a:srgbClr val="000000"/>
                </a:solidFill>
                <a:effectLst/>
                <a:latin typeface="Times New Roman" panose="02020603050405020304" pitchFamily="18" charset="0"/>
                <a:cs typeface="Times New Roman" panose="02020603050405020304" pitchFamily="18" charset="0"/>
              </a:rPr>
              <a:t>ABBA</a:t>
            </a:r>
            <a:r>
              <a:rPr lang="en-US" i="0" dirty="0">
                <a:solidFill>
                  <a:srgbClr val="000000"/>
                </a:solidFill>
                <a:effectLst/>
                <a:latin typeface="Times New Roman" panose="02020603050405020304" pitchFamily="18" charset="0"/>
                <a:cs typeface="Times New Roman" panose="02020603050405020304" pitchFamily="18" charset="0"/>
              </a:rPr>
              <a:t>)</a:t>
            </a:r>
          </a:p>
          <a:p>
            <a:endParaRPr lang="en-US" b="0" i="0" dirty="0">
              <a:solidFill>
                <a:srgbClr val="4E4E4E"/>
              </a:solidFill>
              <a:effectLst/>
              <a:latin typeface="gotha"/>
            </a:endParaRPr>
          </a:p>
          <a:p>
            <a:endParaRPr lang="ru-RU" dirty="0"/>
          </a:p>
        </p:txBody>
      </p:sp>
    </p:spTree>
    <p:extLst>
      <p:ext uri="{BB962C8B-B14F-4D97-AF65-F5344CB8AC3E}">
        <p14:creationId xmlns:p14="http://schemas.microsoft.com/office/powerpoint/2010/main" val="3667152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696978E-F1A3-4408-8FF5-9122D6B50C16}"/>
              </a:ext>
            </a:extLst>
          </p:cNvPr>
          <p:cNvSpPr>
            <a:spLocks noGrp="1"/>
          </p:cNvSpPr>
          <p:nvPr>
            <p:ph type="title"/>
          </p:nvPr>
        </p:nvSpPr>
        <p:spPr/>
        <p:txBody>
          <a:bodyPr/>
          <a:lstStyle/>
          <a:p>
            <a:r>
              <a:rPr lang="en-US" dirty="0"/>
              <a:t>Proverb / Saying </a:t>
            </a:r>
            <a:endParaRPr lang="ru-RU" dirty="0"/>
          </a:p>
        </p:txBody>
      </p:sp>
      <p:pic>
        <p:nvPicPr>
          <p:cNvPr id="3080" name="Picture 8">
            <a:extLst>
              <a:ext uri="{FF2B5EF4-FFF2-40B4-BE49-F238E27FC236}">
                <a16:creationId xmlns:a16="http://schemas.microsoft.com/office/drawing/2014/main" id="{18A130BC-7D2C-4F50-BC16-CF4C54E45E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89628" y="4104363"/>
            <a:ext cx="2420914" cy="2420914"/>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a:extLst>
              <a:ext uri="{FF2B5EF4-FFF2-40B4-BE49-F238E27FC236}">
                <a16:creationId xmlns:a16="http://schemas.microsoft.com/office/drawing/2014/main" id="{CB215582-F228-425E-A6FE-16789638F642}"/>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51855" y="2464843"/>
            <a:ext cx="2332655" cy="233265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68BB6AC4-6936-4F90-99E9-D3BEF56D8CA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0724" y="4113124"/>
            <a:ext cx="2420914" cy="2420914"/>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a:extLst>
              <a:ext uri="{FF2B5EF4-FFF2-40B4-BE49-F238E27FC236}">
                <a16:creationId xmlns:a16="http://schemas.microsoft.com/office/drawing/2014/main" id="{E1822A8C-2CF3-434F-AE47-95D352799C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4259" y="2464844"/>
            <a:ext cx="2590784" cy="259078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2FB44FBB-9F32-46E3-8351-2803A29BCBC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53083" y="4192622"/>
            <a:ext cx="2332655" cy="2332655"/>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a:extLst>
              <a:ext uri="{FF2B5EF4-FFF2-40B4-BE49-F238E27FC236}">
                <a16:creationId xmlns:a16="http://schemas.microsoft.com/office/drawing/2014/main" id="{2F3958A7-6DB1-4A1C-9D85-170C46A3ED9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41475" y="2464844"/>
            <a:ext cx="2332655" cy="2332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86775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6E0224F-8588-4263-83BF-7031F90E99E0}"/>
              </a:ext>
            </a:extLst>
          </p:cNvPr>
          <p:cNvSpPr>
            <a:spLocks noGrp="1"/>
          </p:cNvSpPr>
          <p:nvPr>
            <p:ph type="title"/>
          </p:nvPr>
        </p:nvSpPr>
        <p:spPr/>
        <p:txBody>
          <a:bodyPr/>
          <a:lstStyle/>
          <a:p>
            <a:r>
              <a:rPr lang="en-US" dirty="0"/>
              <a:t>Aphorism </a:t>
            </a:r>
            <a:endParaRPr lang="ru-RU" dirty="0"/>
          </a:p>
        </p:txBody>
      </p:sp>
      <p:pic>
        <p:nvPicPr>
          <p:cNvPr id="1030" name="Picture 6">
            <a:extLst>
              <a:ext uri="{FF2B5EF4-FFF2-40B4-BE49-F238E27FC236}">
                <a16:creationId xmlns:a16="http://schemas.microsoft.com/office/drawing/2014/main" id="{32B6A773-E98A-4EA2-A3B8-11D1B38FA6D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03854" y="2345111"/>
            <a:ext cx="2068032" cy="206803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27C07DEC-6A5D-472A-8A9A-9453B94592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854" y="4574162"/>
            <a:ext cx="3022856" cy="201624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838F9E96-E42F-4680-A400-33E7F0A2E4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60024" y="2345112"/>
            <a:ext cx="2628122" cy="1642576"/>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4E773C06-7517-43E7-A034-BCAFA9CBBEF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51417" y="4993684"/>
            <a:ext cx="2838619" cy="159672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a:extLst>
              <a:ext uri="{FF2B5EF4-FFF2-40B4-BE49-F238E27FC236}">
                <a16:creationId xmlns:a16="http://schemas.microsoft.com/office/drawing/2014/main" id="{5A5BB528-7BD2-41C5-BA0D-8E487D3DC05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13647" y="3627868"/>
            <a:ext cx="1957012" cy="1100819"/>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a:extLst>
              <a:ext uri="{FF2B5EF4-FFF2-40B4-BE49-F238E27FC236}">
                <a16:creationId xmlns:a16="http://schemas.microsoft.com/office/drawing/2014/main" id="{0BE56175-9349-44E1-9593-34471AD66A6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60615" y="2622966"/>
            <a:ext cx="1932208" cy="1086867"/>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a:extLst>
              <a:ext uri="{FF2B5EF4-FFF2-40B4-BE49-F238E27FC236}">
                <a16:creationId xmlns:a16="http://schemas.microsoft.com/office/drawing/2014/main" id="{2E7224A9-001F-49F0-A280-DF64AE0CF05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56747" y="2345110"/>
            <a:ext cx="2229051" cy="2229051"/>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a:extLst>
              <a:ext uri="{FF2B5EF4-FFF2-40B4-BE49-F238E27FC236}">
                <a16:creationId xmlns:a16="http://schemas.microsoft.com/office/drawing/2014/main" id="{4BB78972-A5FB-4217-91E3-17FAAAE529F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70777" y="4883213"/>
            <a:ext cx="3200990" cy="17071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919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1965B74-4D2A-49B3-A58E-595906CDCC41}"/>
              </a:ext>
            </a:extLst>
          </p:cNvPr>
          <p:cNvSpPr>
            <a:spLocks noGrp="1"/>
          </p:cNvSpPr>
          <p:nvPr>
            <p:ph type="title"/>
          </p:nvPr>
        </p:nvSpPr>
        <p:spPr/>
        <p:txBody>
          <a:bodyPr/>
          <a:lstStyle/>
          <a:p>
            <a:r>
              <a:rPr lang="en-US" dirty="0"/>
              <a:t>Are You a Critical Thinker?</a:t>
            </a:r>
            <a:endParaRPr lang="ru-RU" dirty="0"/>
          </a:p>
        </p:txBody>
      </p:sp>
      <p:pic>
        <p:nvPicPr>
          <p:cNvPr id="1030" name="Picture 6">
            <a:extLst>
              <a:ext uri="{FF2B5EF4-FFF2-40B4-BE49-F238E27FC236}">
                <a16:creationId xmlns:a16="http://schemas.microsoft.com/office/drawing/2014/main" id="{57A0324E-396B-4D75-AEEF-B7D7E68164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19046" y="1327150"/>
            <a:ext cx="4023438" cy="5922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19827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вет директоров">
  <a:themeElements>
    <a:clrScheme name="Другая 5">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Совет директоров">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овет директоров">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323</TotalTime>
  <Words>291</Words>
  <Application>Microsoft Office PowerPoint</Application>
  <PresentationFormat>Широкоэкранный</PresentationFormat>
  <Paragraphs>14</Paragraphs>
  <Slides>7</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7</vt:i4>
      </vt:variant>
    </vt:vector>
  </HeadingPairs>
  <TitlesOfParts>
    <vt:vector size="13" baseType="lpstr">
      <vt:lpstr>Arial</vt:lpstr>
      <vt:lpstr>Century Gothic</vt:lpstr>
      <vt:lpstr>gotha</vt:lpstr>
      <vt:lpstr>Times New Roman</vt:lpstr>
      <vt:lpstr>Wingdings 3</vt:lpstr>
      <vt:lpstr>Совет директоров</vt:lpstr>
      <vt:lpstr> Critical Thinking</vt:lpstr>
      <vt:lpstr>Fake News</vt:lpstr>
      <vt:lpstr>Story</vt:lpstr>
      <vt:lpstr>Song</vt:lpstr>
      <vt:lpstr>Proverb / Saying </vt:lpstr>
      <vt:lpstr>Aphorism </vt:lpstr>
      <vt:lpstr>Are You a Critical Thinker?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Critical Thinking</dc:title>
  <dc:creator>Aleksander Oleynikov</dc:creator>
  <cp:lastModifiedBy>Aleksander Oleynikov</cp:lastModifiedBy>
  <cp:revision>36</cp:revision>
  <dcterms:created xsi:type="dcterms:W3CDTF">2021-11-13T16:19:49Z</dcterms:created>
  <dcterms:modified xsi:type="dcterms:W3CDTF">2021-11-14T14:01:22Z</dcterms:modified>
</cp:coreProperties>
</file>