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55" r:id="rId3"/>
  </p:sldMasterIdLst>
  <p:notesMasterIdLst>
    <p:notesMasterId r:id="rId7"/>
  </p:notesMasterIdLst>
  <p:sldIdLst>
    <p:sldId id="257" r:id="rId4"/>
    <p:sldId id="258" r:id="rId5"/>
    <p:sldId id="279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0B619C9-416A-4E93-83FB-DA0689266F46}" v="697" dt="2022-03-17T14:50:06.94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-222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26" Type="http://schemas.microsoft.com/office/2015/10/relationships/revisionInfo" Target="revisionInfo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8141CA-4471-4516-99D2-F3D9F8D092F0}" type="datetimeFigureOut">
              <a:rPr lang="ru-RU" smtClean="0"/>
              <a:t>01.09.2022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BA5964-7ADD-4BF3-ACA0-5F1D20498A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40627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61929-B54D-446D-BAA3-094597770685}" type="datetimeFigureOut">
              <a:rPr lang="ru-RU" smtClean="0"/>
              <a:t>01.09.2022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E3B3D-67C9-4EFC-B5F3-799076D382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8251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61929-B54D-446D-BAA3-094597770685}" type="datetimeFigureOut">
              <a:rPr lang="ru-RU" smtClean="0"/>
              <a:t>01.09.2022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E3B3D-67C9-4EFC-B5F3-799076D382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9509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61929-B54D-446D-BAA3-094597770685}" type="datetimeFigureOut">
              <a:rPr lang="ru-RU" smtClean="0"/>
              <a:t>01.09.2022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E3B3D-67C9-4EFC-B5F3-799076D382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474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12192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8140701" y="0"/>
            <a:ext cx="40513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72085" y="3337560"/>
            <a:ext cx="8640064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77400" y="1544812"/>
            <a:ext cx="8640064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DEE9F-4BFF-4051-B174-977DFE6F98CD}" type="datetimeFigureOut">
              <a:rPr lang="ru-RU" smtClean="0"/>
              <a:pPr/>
              <a:t>01.09.2022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D77B2-F58E-4D32-85A4-FC10F9B4E2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DEE9F-4BFF-4051-B174-977DFE6F98CD}" type="datetimeFigureOut">
              <a:rPr lang="ru-RU" smtClean="0"/>
              <a:pPr/>
              <a:t>01.09.2022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D77B2-F58E-4D32-85A4-FC10F9B4E2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12192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8140701" y="0"/>
            <a:ext cx="40513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3583838"/>
            <a:ext cx="88392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2485800"/>
            <a:ext cx="88392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DEE9F-4BFF-4051-B174-977DFE6F98CD}" type="datetimeFigureOut">
              <a:rPr lang="ru-RU" smtClean="0"/>
              <a:pPr/>
              <a:t>01.09.2022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D77B2-F58E-4D32-85A4-FC10F9B4E2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DEE9F-4BFF-4051-B174-977DFE6F98CD}" type="datetimeFigureOut">
              <a:rPr lang="ru-RU" smtClean="0"/>
              <a:pPr/>
              <a:t>01.09.2022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D77B2-F58E-4D32-85A4-FC10F9B4E2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5486400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3368" y="5486400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1516912"/>
            <a:ext cx="5386917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1516912"/>
            <a:ext cx="5389033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DEE9F-4BFF-4051-B174-977DFE6F98CD}" type="datetimeFigureOut">
              <a:rPr lang="ru-RU" smtClean="0"/>
              <a:pPr/>
              <a:t>01.09.2022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D77B2-F58E-4D32-85A4-FC10F9B4E2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9960864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DEE9F-4BFF-4051-B174-977DFE6F98CD}" type="datetimeFigureOut">
              <a:rPr lang="ru-RU" smtClean="0"/>
              <a:pPr/>
              <a:t>01.09.2022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7D77B2-F58E-4D32-85A4-FC10F9B4E2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DEE9F-4BFF-4051-B174-977DFE6F98CD}" type="datetimeFigureOut">
              <a:rPr lang="ru-RU" smtClean="0"/>
              <a:pPr/>
              <a:t>01.09.2022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D77B2-F58E-4D32-85A4-FC10F9B4E2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DEE9F-4BFF-4051-B174-977DFE6F98CD}" type="datetimeFigureOut">
              <a:rPr lang="ru-RU" smtClean="0"/>
              <a:pPr/>
              <a:t>01.09.2022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875264" y="6422065"/>
            <a:ext cx="1016000" cy="365125"/>
          </a:xfrm>
        </p:spPr>
        <p:txBody>
          <a:bodyPr/>
          <a:lstStyle/>
          <a:p>
            <a:fld id="{B97D77B2-F58E-4D32-85A4-FC10F9B4E2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61929-B54D-446D-BAA3-094597770685}" type="datetimeFigureOut">
              <a:rPr lang="ru-RU" smtClean="0"/>
              <a:t>01.09.2022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E3B3D-67C9-4EFC-B5F3-799076D382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6699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420837" y="1019907"/>
            <a:ext cx="54864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09600" y="6422065"/>
            <a:ext cx="2844800" cy="365125"/>
          </a:xfrm>
        </p:spPr>
        <p:txBody>
          <a:bodyPr/>
          <a:lstStyle/>
          <a:p>
            <a:fld id="{DA4DEE9F-4BFF-4051-B174-977DFE6F98CD}" type="datetimeFigureOut">
              <a:rPr lang="ru-RU" smtClean="0"/>
              <a:pPr/>
              <a:t>01.09.2022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D77B2-F58E-4D32-85A4-FC10F9B4E2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DEE9F-4BFF-4051-B174-977DFE6F98CD}" type="datetimeFigureOut">
              <a:rPr lang="ru-RU" smtClean="0"/>
              <a:pPr/>
              <a:t>01.09.2022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D77B2-F58E-4D32-85A4-FC10F9B4E2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DEE9F-4BFF-4051-B174-977DFE6F98CD}" type="datetimeFigureOut">
              <a:rPr lang="ru-RU" smtClean="0"/>
              <a:pPr/>
              <a:t>01.09.2022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D77B2-F58E-4D32-85A4-FC10F9B4E2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="" xmlns:a16="http://schemas.microsoft.com/office/drawing/2014/main" id="{49262E6A-B863-487D-A48D-6B05073E32B9}"/>
              </a:ext>
            </a:extLst>
          </p:cNvPr>
          <p:cNvGrpSpPr>
            <a:grpSpLocks/>
          </p:cNvGrpSpPr>
          <p:nvPr/>
        </p:nvGrpSpPr>
        <p:grpSpPr bwMode="auto">
          <a:xfrm>
            <a:off x="0" y="2438400"/>
            <a:ext cx="12192000" cy="4046538"/>
            <a:chOff x="0" y="1536"/>
            <a:chExt cx="5760" cy="2549"/>
          </a:xfrm>
        </p:grpSpPr>
        <p:sp>
          <p:nvSpPr>
            <p:cNvPr id="5" name="Rectangle 3">
              <a:extLst>
                <a:ext uri="{FF2B5EF4-FFF2-40B4-BE49-F238E27FC236}">
                  <a16:creationId xmlns="" xmlns:a16="http://schemas.microsoft.com/office/drawing/2014/main" id="{C01B02AF-A955-4068-93BE-573CF2958463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-1424751">
              <a:off x="2121" y="2592"/>
              <a:ext cx="3072" cy="384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cs typeface="Arial" charset="0"/>
              </a:endParaRPr>
            </a:p>
          </p:txBody>
        </p:sp>
        <p:sp>
          <p:nvSpPr>
            <p:cNvPr id="6" name="Freeform 4">
              <a:extLst>
                <a:ext uri="{FF2B5EF4-FFF2-40B4-BE49-F238E27FC236}">
                  <a16:creationId xmlns="" xmlns:a16="http://schemas.microsoft.com/office/drawing/2014/main" id="{40651E2A-A700-488A-A5D7-44B541D7E580}"/>
                </a:ext>
              </a:extLst>
            </p:cNvPr>
            <p:cNvSpPr>
              <a:spLocks/>
            </p:cNvSpPr>
            <p:nvPr userDrawn="1"/>
          </p:nvSpPr>
          <p:spPr bwMode="hidden">
            <a:xfrm>
              <a:off x="0" y="2664"/>
              <a:ext cx="2688" cy="12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60" y="552"/>
                </a:cxn>
                <a:cxn ang="0">
                  <a:pos x="1968" y="264"/>
                </a:cxn>
                <a:cxn ang="0">
                  <a:pos x="2028" y="270"/>
                </a:cxn>
                <a:cxn ang="0">
                  <a:pos x="2661" y="528"/>
                </a:cxn>
                <a:cxn ang="0">
                  <a:pos x="2688" y="648"/>
                </a:cxn>
                <a:cxn ang="0">
                  <a:pos x="2304" y="1080"/>
                </a:cxn>
                <a:cxn ang="0">
                  <a:pos x="1584" y="1224"/>
                </a:cxn>
                <a:cxn ang="0">
                  <a:pos x="1296" y="936"/>
                </a:cxn>
                <a:cxn ang="0">
                  <a:pos x="864" y="1032"/>
                </a:cxn>
                <a:cxn ang="0">
                  <a:pos x="0" y="552"/>
                </a:cxn>
                <a:cxn ang="0">
                  <a:pos x="0" y="0"/>
                </a:cxn>
              </a:cxnLst>
              <a:rect l="0" t="0" r="r" b="b"/>
              <a:pathLst>
                <a:path w="2688" h="1224">
                  <a:moveTo>
                    <a:pt x="0" y="0"/>
                  </a:moveTo>
                  <a:lnTo>
                    <a:pt x="960" y="552"/>
                  </a:lnTo>
                  <a:lnTo>
                    <a:pt x="1968" y="264"/>
                  </a:lnTo>
                  <a:lnTo>
                    <a:pt x="2028" y="270"/>
                  </a:lnTo>
                  <a:lnTo>
                    <a:pt x="2661" y="528"/>
                  </a:lnTo>
                  <a:lnTo>
                    <a:pt x="2688" y="648"/>
                  </a:lnTo>
                  <a:lnTo>
                    <a:pt x="2304" y="1080"/>
                  </a:lnTo>
                  <a:lnTo>
                    <a:pt x="1584" y="1224"/>
                  </a:lnTo>
                  <a:lnTo>
                    <a:pt x="1296" y="936"/>
                  </a:lnTo>
                  <a:lnTo>
                    <a:pt x="864" y="1032"/>
                  </a:lnTo>
                  <a:lnTo>
                    <a:pt x="0" y="5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cs typeface="Arial" charset="0"/>
              </a:endParaRPr>
            </a:p>
          </p:txBody>
        </p:sp>
        <p:sp>
          <p:nvSpPr>
            <p:cNvPr id="7" name="Freeform 5">
              <a:extLst>
                <a:ext uri="{FF2B5EF4-FFF2-40B4-BE49-F238E27FC236}">
                  <a16:creationId xmlns="" xmlns:a16="http://schemas.microsoft.com/office/drawing/2014/main" id="{3B5C60ED-A5F8-4E51-A230-44356D730A2F}"/>
                </a:ext>
              </a:extLst>
            </p:cNvPr>
            <p:cNvSpPr>
              <a:spLocks/>
            </p:cNvSpPr>
            <p:nvPr userDrawn="1"/>
          </p:nvSpPr>
          <p:spPr bwMode="hidden">
            <a:xfrm>
              <a:off x="3359" y="1536"/>
              <a:ext cx="2401" cy="1232"/>
            </a:xfrm>
            <a:custGeom>
              <a:avLst/>
              <a:gdLst/>
              <a:ahLst/>
              <a:cxnLst>
                <a:cxn ang="0">
                  <a:pos x="2208" y="15"/>
                </a:cxn>
                <a:cxn ang="0">
                  <a:pos x="2088" y="57"/>
                </a:cxn>
                <a:cxn ang="0">
                  <a:pos x="1951" y="99"/>
                </a:cxn>
                <a:cxn ang="0">
                  <a:pos x="1704" y="135"/>
                </a:cxn>
                <a:cxn ang="0">
                  <a:pos x="1314" y="177"/>
                </a:cxn>
                <a:cxn ang="0">
                  <a:pos x="1176" y="189"/>
                </a:cxn>
                <a:cxn ang="0">
                  <a:pos x="1122" y="195"/>
                </a:cxn>
                <a:cxn ang="0">
                  <a:pos x="1075" y="231"/>
                </a:cxn>
                <a:cxn ang="0">
                  <a:pos x="924" y="321"/>
                </a:cxn>
                <a:cxn ang="0">
                  <a:pos x="840" y="369"/>
                </a:cxn>
                <a:cxn ang="0">
                  <a:pos x="630" y="458"/>
                </a:cxn>
                <a:cxn ang="0">
                  <a:pos x="529" y="500"/>
                </a:cxn>
                <a:cxn ang="0">
                  <a:pos x="487" y="542"/>
                </a:cxn>
                <a:cxn ang="0">
                  <a:pos x="457" y="590"/>
                </a:cxn>
                <a:cxn ang="0">
                  <a:pos x="402" y="638"/>
                </a:cxn>
                <a:cxn ang="0">
                  <a:pos x="330" y="758"/>
                </a:cxn>
                <a:cxn ang="0">
                  <a:pos x="312" y="788"/>
                </a:cxn>
                <a:cxn ang="0">
                  <a:pos x="252" y="824"/>
                </a:cxn>
                <a:cxn ang="0">
                  <a:pos x="84" y="926"/>
                </a:cxn>
                <a:cxn ang="0">
                  <a:pos x="0" y="992"/>
                </a:cxn>
                <a:cxn ang="0">
                  <a:pos x="12" y="1040"/>
                </a:cxn>
                <a:cxn ang="0">
                  <a:pos x="132" y="1034"/>
                </a:cxn>
                <a:cxn ang="0">
                  <a:pos x="336" y="980"/>
                </a:cxn>
                <a:cxn ang="0">
                  <a:pos x="529" y="896"/>
                </a:cxn>
                <a:cxn ang="0">
                  <a:pos x="576" y="872"/>
                </a:cxn>
                <a:cxn ang="0">
                  <a:pos x="714" y="848"/>
                </a:cxn>
                <a:cxn ang="0">
                  <a:pos x="966" y="794"/>
                </a:cxn>
                <a:cxn ang="0">
                  <a:pos x="1212" y="782"/>
                </a:cxn>
                <a:cxn ang="0">
                  <a:pos x="1416" y="872"/>
                </a:cxn>
                <a:cxn ang="0">
                  <a:pos x="1464" y="932"/>
                </a:cxn>
                <a:cxn ang="0">
                  <a:pos x="1440" y="992"/>
                </a:cxn>
                <a:cxn ang="0">
                  <a:pos x="1302" y="1040"/>
                </a:cxn>
                <a:cxn ang="0">
                  <a:pos x="1158" y="1100"/>
                </a:cxn>
                <a:cxn ang="0">
                  <a:pos x="1093" y="1148"/>
                </a:cxn>
                <a:cxn ang="0">
                  <a:pos x="1075" y="1208"/>
                </a:cxn>
                <a:cxn ang="0">
                  <a:pos x="1093" y="1232"/>
                </a:cxn>
                <a:cxn ang="0">
                  <a:pos x="1152" y="1226"/>
                </a:cxn>
                <a:cxn ang="0">
                  <a:pos x="1332" y="1208"/>
                </a:cxn>
                <a:cxn ang="0">
                  <a:pos x="1434" y="1184"/>
                </a:cxn>
                <a:cxn ang="0">
                  <a:pos x="1464" y="1172"/>
                </a:cxn>
                <a:cxn ang="0">
                  <a:pos x="1578" y="1130"/>
                </a:cxn>
                <a:cxn ang="0">
                  <a:pos x="1758" y="1064"/>
                </a:cxn>
                <a:cxn ang="0">
                  <a:pos x="1872" y="962"/>
                </a:cxn>
                <a:cxn ang="0">
                  <a:pos x="1986" y="800"/>
                </a:cxn>
                <a:cxn ang="0">
                  <a:pos x="2166" y="650"/>
                </a:cxn>
                <a:cxn ang="0">
                  <a:pos x="2257" y="590"/>
                </a:cxn>
                <a:cxn ang="0">
                  <a:pos x="2400" y="57"/>
                </a:cxn>
              </a:cxnLst>
              <a:rect l="0" t="0" r="r" b="b"/>
              <a:pathLst>
                <a:path w="2401" h="1232">
                  <a:moveTo>
                    <a:pt x="2310" y="3"/>
                  </a:moveTo>
                  <a:lnTo>
                    <a:pt x="2280" y="3"/>
                  </a:lnTo>
                  <a:lnTo>
                    <a:pt x="2208" y="15"/>
                  </a:lnTo>
                  <a:lnTo>
                    <a:pt x="2136" y="27"/>
                  </a:lnTo>
                  <a:lnTo>
                    <a:pt x="2112" y="39"/>
                  </a:lnTo>
                  <a:lnTo>
                    <a:pt x="2088" y="57"/>
                  </a:lnTo>
                  <a:lnTo>
                    <a:pt x="2082" y="63"/>
                  </a:lnTo>
                  <a:lnTo>
                    <a:pt x="2076" y="69"/>
                  </a:lnTo>
                  <a:lnTo>
                    <a:pt x="1951" y="99"/>
                  </a:lnTo>
                  <a:lnTo>
                    <a:pt x="1896" y="111"/>
                  </a:lnTo>
                  <a:lnTo>
                    <a:pt x="1836" y="117"/>
                  </a:lnTo>
                  <a:lnTo>
                    <a:pt x="1704" y="135"/>
                  </a:lnTo>
                  <a:lnTo>
                    <a:pt x="1572" y="153"/>
                  </a:lnTo>
                  <a:lnTo>
                    <a:pt x="1434" y="165"/>
                  </a:lnTo>
                  <a:lnTo>
                    <a:pt x="1314" y="177"/>
                  </a:lnTo>
                  <a:lnTo>
                    <a:pt x="1260" y="183"/>
                  </a:lnTo>
                  <a:lnTo>
                    <a:pt x="1212" y="189"/>
                  </a:lnTo>
                  <a:lnTo>
                    <a:pt x="1176" y="189"/>
                  </a:lnTo>
                  <a:lnTo>
                    <a:pt x="1146" y="195"/>
                  </a:lnTo>
                  <a:lnTo>
                    <a:pt x="1128" y="195"/>
                  </a:lnTo>
                  <a:lnTo>
                    <a:pt x="1122" y="195"/>
                  </a:lnTo>
                  <a:lnTo>
                    <a:pt x="1116" y="201"/>
                  </a:lnTo>
                  <a:lnTo>
                    <a:pt x="1105" y="207"/>
                  </a:lnTo>
                  <a:lnTo>
                    <a:pt x="1075" y="231"/>
                  </a:lnTo>
                  <a:lnTo>
                    <a:pt x="1026" y="261"/>
                  </a:lnTo>
                  <a:lnTo>
                    <a:pt x="972" y="291"/>
                  </a:lnTo>
                  <a:lnTo>
                    <a:pt x="924" y="321"/>
                  </a:lnTo>
                  <a:lnTo>
                    <a:pt x="876" y="345"/>
                  </a:lnTo>
                  <a:lnTo>
                    <a:pt x="846" y="363"/>
                  </a:lnTo>
                  <a:lnTo>
                    <a:pt x="840" y="369"/>
                  </a:lnTo>
                  <a:lnTo>
                    <a:pt x="834" y="369"/>
                  </a:lnTo>
                  <a:lnTo>
                    <a:pt x="732" y="417"/>
                  </a:lnTo>
                  <a:lnTo>
                    <a:pt x="630" y="458"/>
                  </a:lnTo>
                  <a:lnTo>
                    <a:pt x="588" y="476"/>
                  </a:lnTo>
                  <a:lnTo>
                    <a:pt x="552" y="488"/>
                  </a:lnTo>
                  <a:lnTo>
                    <a:pt x="529" y="500"/>
                  </a:lnTo>
                  <a:lnTo>
                    <a:pt x="517" y="506"/>
                  </a:lnTo>
                  <a:lnTo>
                    <a:pt x="499" y="524"/>
                  </a:lnTo>
                  <a:lnTo>
                    <a:pt x="487" y="542"/>
                  </a:lnTo>
                  <a:lnTo>
                    <a:pt x="481" y="560"/>
                  </a:lnTo>
                  <a:lnTo>
                    <a:pt x="481" y="578"/>
                  </a:lnTo>
                  <a:lnTo>
                    <a:pt x="457" y="590"/>
                  </a:lnTo>
                  <a:lnTo>
                    <a:pt x="438" y="596"/>
                  </a:lnTo>
                  <a:lnTo>
                    <a:pt x="420" y="614"/>
                  </a:lnTo>
                  <a:lnTo>
                    <a:pt x="402" y="638"/>
                  </a:lnTo>
                  <a:lnTo>
                    <a:pt x="366" y="698"/>
                  </a:lnTo>
                  <a:lnTo>
                    <a:pt x="348" y="728"/>
                  </a:lnTo>
                  <a:lnTo>
                    <a:pt x="330" y="758"/>
                  </a:lnTo>
                  <a:lnTo>
                    <a:pt x="324" y="776"/>
                  </a:lnTo>
                  <a:lnTo>
                    <a:pt x="318" y="782"/>
                  </a:lnTo>
                  <a:lnTo>
                    <a:pt x="312" y="788"/>
                  </a:lnTo>
                  <a:lnTo>
                    <a:pt x="300" y="794"/>
                  </a:lnTo>
                  <a:lnTo>
                    <a:pt x="282" y="806"/>
                  </a:lnTo>
                  <a:lnTo>
                    <a:pt x="252" y="824"/>
                  </a:lnTo>
                  <a:lnTo>
                    <a:pt x="199" y="854"/>
                  </a:lnTo>
                  <a:lnTo>
                    <a:pt x="151" y="884"/>
                  </a:lnTo>
                  <a:lnTo>
                    <a:pt x="84" y="926"/>
                  </a:lnTo>
                  <a:lnTo>
                    <a:pt x="30" y="962"/>
                  </a:lnTo>
                  <a:lnTo>
                    <a:pt x="12" y="974"/>
                  </a:lnTo>
                  <a:lnTo>
                    <a:pt x="0" y="992"/>
                  </a:lnTo>
                  <a:lnTo>
                    <a:pt x="0" y="1004"/>
                  </a:lnTo>
                  <a:lnTo>
                    <a:pt x="0" y="1022"/>
                  </a:lnTo>
                  <a:lnTo>
                    <a:pt x="12" y="1040"/>
                  </a:lnTo>
                  <a:lnTo>
                    <a:pt x="42" y="1046"/>
                  </a:lnTo>
                  <a:lnTo>
                    <a:pt x="84" y="1046"/>
                  </a:lnTo>
                  <a:lnTo>
                    <a:pt x="132" y="1034"/>
                  </a:lnTo>
                  <a:lnTo>
                    <a:pt x="193" y="1022"/>
                  </a:lnTo>
                  <a:lnTo>
                    <a:pt x="264" y="1004"/>
                  </a:lnTo>
                  <a:lnTo>
                    <a:pt x="336" y="980"/>
                  </a:lnTo>
                  <a:lnTo>
                    <a:pt x="408" y="950"/>
                  </a:lnTo>
                  <a:lnTo>
                    <a:pt x="475" y="920"/>
                  </a:lnTo>
                  <a:lnTo>
                    <a:pt x="529" y="896"/>
                  </a:lnTo>
                  <a:lnTo>
                    <a:pt x="564" y="878"/>
                  </a:lnTo>
                  <a:lnTo>
                    <a:pt x="570" y="872"/>
                  </a:lnTo>
                  <a:lnTo>
                    <a:pt x="576" y="872"/>
                  </a:lnTo>
                  <a:lnTo>
                    <a:pt x="606" y="872"/>
                  </a:lnTo>
                  <a:lnTo>
                    <a:pt x="648" y="866"/>
                  </a:lnTo>
                  <a:lnTo>
                    <a:pt x="714" y="848"/>
                  </a:lnTo>
                  <a:lnTo>
                    <a:pt x="793" y="830"/>
                  </a:lnTo>
                  <a:lnTo>
                    <a:pt x="876" y="812"/>
                  </a:lnTo>
                  <a:lnTo>
                    <a:pt x="966" y="794"/>
                  </a:lnTo>
                  <a:lnTo>
                    <a:pt x="1063" y="782"/>
                  </a:lnTo>
                  <a:lnTo>
                    <a:pt x="1152" y="776"/>
                  </a:lnTo>
                  <a:lnTo>
                    <a:pt x="1212" y="782"/>
                  </a:lnTo>
                  <a:lnTo>
                    <a:pt x="1284" y="806"/>
                  </a:lnTo>
                  <a:lnTo>
                    <a:pt x="1357" y="836"/>
                  </a:lnTo>
                  <a:lnTo>
                    <a:pt x="1416" y="872"/>
                  </a:lnTo>
                  <a:lnTo>
                    <a:pt x="1434" y="890"/>
                  </a:lnTo>
                  <a:lnTo>
                    <a:pt x="1452" y="908"/>
                  </a:lnTo>
                  <a:lnTo>
                    <a:pt x="1464" y="932"/>
                  </a:lnTo>
                  <a:lnTo>
                    <a:pt x="1464" y="950"/>
                  </a:lnTo>
                  <a:lnTo>
                    <a:pt x="1458" y="968"/>
                  </a:lnTo>
                  <a:lnTo>
                    <a:pt x="1440" y="992"/>
                  </a:lnTo>
                  <a:lnTo>
                    <a:pt x="1410" y="1004"/>
                  </a:lnTo>
                  <a:lnTo>
                    <a:pt x="1369" y="1022"/>
                  </a:lnTo>
                  <a:lnTo>
                    <a:pt x="1302" y="1040"/>
                  </a:lnTo>
                  <a:lnTo>
                    <a:pt x="1248" y="1064"/>
                  </a:lnTo>
                  <a:lnTo>
                    <a:pt x="1200" y="1082"/>
                  </a:lnTo>
                  <a:lnTo>
                    <a:pt x="1158" y="1100"/>
                  </a:lnTo>
                  <a:lnTo>
                    <a:pt x="1128" y="1118"/>
                  </a:lnTo>
                  <a:lnTo>
                    <a:pt x="1110" y="1130"/>
                  </a:lnTo>
                  <a:lnTo>
                    <a:pt x="1093" y="1148"/>
                  </a:lnTo>
                  <a:lnTo>
                    <a:pt x="1081" y="1160"/>
                  </a:lnTo>
                  <a:lnTo>
                    <a:pt x="1069" y="1190"/>
                  </a:lnTo>
                  <a:lnTo>
                    <a:pt x="1075" y="1208"/>
                  </a:lnTo>
                  <a:lnTo>
                    <a:pt x="1081" y="1220"/>
                  </a:lnTo>
                  <a:lnTo>
                    <a:pt x="1087" y="1226"/>
                  </a:lnTo>
                  <a:lnTo>
                    <a:pt x="1093" y="1232"/>
                  </a:lnTo>
                  <a:lnTo>
                    <a:pt x="1110" y="1232"/>
                  </a:lnTo>
                  <a:lnTo>
                    <a:pt x="1128" y="1226"/>
                  </a:lnTo>
                  <a:lnTo>
                    <a:pt x="1152" y="1226"/>
                  </a:lnTo>
                  <a:lnTo>
                    <a:pt x="1212" y="1220"/>
                  </a:lnTo>
                  <a:lnTo>
                    <a:pt x="1272" y="1214"/>
                  </a:lnTo>
                  <a:lnTo>
                    <a:pt x="1332" y="1208"/>
                  </a:lnTo>
                  <a:lnTo>
                    <a:pt x="1393" y="1196"/>
                  </a:lnTo>
                  <a:lnTo>
                    <a:pt x="1416" y="1190"/>
                  </a:lnTo>
                  <a:lnTo>
                    <a:pt x="1434" y="1184"/>
                  </a:lnTo>
                  <a:lnTo>
                    <a:pt x="1446" y="1178"/>
                  </a:lnTo>
                  <a:lnTo>
                    <a:pt x="1452" y="1178"/>
                  </a:lnTo>
                  <a:lnTo>
                    <a:pt x="1464" y="1172"/>
                  </a:lnTo>
                  <a:lnTo>
                    <a:pt x="1488" y="1166"/>
                  </a:lnTo>
                  <a:lnTo>
                    <a:pt x="1530" y="1148"/>
                  </a:lnTo>
                  <a:lnTo>
                    <a:pt x="1578" y="1130"/>
                  </a:lnTo>
                  <a:lnTo>
                    <a:pt x="1681" y="1094"/>
                  </a:lnTo>
                  <a:lnTo>
                    <a:pt x="1722" y="1076"/>
                  </a:lnTo>
                  <a:lnTo>
                    <a:pt x="1758" y="1064"/>
                  </a:lnTo>
                  <a:lnTo>
                    <a:pt x="1812" y="1040"/>
                  </a:lnTo>
                  <a:lnTo>
                    <a:pt x="1848" y="1004"/>
                  </a:lnTo>
                  <a:lnTo>
                    <a:pt x="1872" y="962"/>
                  </a:lnTo>
                  <a:lnTo>
                    <a:pt x="1890" y="932"/>
                  </a:lnTo>
                  <a:lnTo>
                    <a:pt x="1932" y="866"/>
                  </a:lnTo>
                  <a:lnTo>
                    <a:pt x="1986" y="800"/>
                  </a:lnTo>
                  <a:lnTo>
                    <a:pt x="2046" y="740"/>
                  </a:lnTo>
                  <a:lnTo>
                    <a:pt x="2112" y="692"/>
                  </a:lnTo>
                  <a:lnTo>
                    <a:pt x="2166" y="650"/>
                  </a:lnTo>
                  <a:lnTo>
                    <a:pt x="2214" y="620"/>
                  </a:lnTo>
                  <a:lnTo>
                    <a:pt x="2244" y="596"/>
                  </a:lnTo>
                  <a:lnTo>
                    <a:pt x="2257" y="590"/>
                  </a:lnTo>
                  <a:lnTo>
                    <a:pt x="2257" y="590"/>
                  </a:lnTo>
                  <a:lnTo>
                    <a:pt x="2400" y="518"/>
                  </a:lnTo>
                  <a:lnTo>
                    <a:pt x="2400" y="57"/>
                  </a:lnTo>
                  <a:lnTo>
                    <a:pt x="2401" y="0"/>
                  </a:lnTo>
                  <a:lnTo>
                    <a:pt x="2310" y="3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Arial" charset="0"/>
              </a:endParaRPr>
            </a:p>
          </p:txBody>
        </p:sp>
        <p:sp>
          <p:nvSpPr>
            <p:cNvPr id="8" name="Freeform 6">
              <a:extLst>
                <a:ext uri="{FF2B5EF4-FFF2-40B4-BE49-F238E27FC236}">
                  <a16:creationId xmlns="" xmlns:a16="http://schemas.microsoft.com/office/drawing/2014/main" id="{66AB6896-41D8-440F-9431-47F31B411D01}"/>
                </a:ext>
              </a:extLst>
            </p:cNvPr>
            <p:cNvSpPr>
              <a:spLocks/>
            </p:cNvSpPr>
            <p:nvPr userDrawn="1"/>
          </p:nvSpPr>
          <p:spPr bwMode="hidden">
            <a:xfrm>
              <a:off x="3792" y="1536"/>
              <a:ext cx="1968" cy="762"/>
            </a:xfrm>
            <a:custGeom>
              <a:avLst/>
              <a:gdLst/>
              <a:ahLst/>
              <a:cxnLst>
                <a:cxn ang="0">
                  <a:pos x="965" y="165"/>
                </a:cxn>
                <a:cxn ang="0">
                  <a:pos x="696" y="200"/>
                </a:cxn>
                <a:cxn ang="0">
                  <a:pos x="693" y="237"/>
                </a:cxn>
                <a:cxn ang="0">
                  <a:pos x="924" y="258"/>
                </a:cxn>
                <a:cxn ang="0">
                  <a:pos x="993" y="267"/>
                </a:cxn>
                <a:cxn ang="0">
                  <a:pos x="681" y="291"/>
                </a:cxn>
                <a:cxn ang="0">
                  <a:pos x="633" y="309"/>
                </a:cxn>
                <a:cxn ang="0">
                  <a:pos x="645" y="336"/>
                </a:cxn>
                <a:cxn ang="0">
                  <a:pos x="672" y="351"/>
                </a:cxn>
                <a:cxn ang="0">
                  <a:pos x="984" y="333"/>
                </a:cxn>
                <a:cxn ang="0">
                  <a:pos x="1080" y="357"/>
                </a:cxn>
                <a:cxn ang="0">
                  <a:pos x="624" y="492"/>
                </a:cxn>
                <a:cxn ang="0">
                  <a:pos x="616" y="536"/>
                </a:cxn>
                <a:cxn ang="0">
                  <a:pos x="8" y="724"/>
                </a:cxn>
                <a:cxn ang="0">
                  <a:pos x="0" y="756"/>
                </a:cxn>
                <a:cxn ang="0">
                  <a:pos x="27" y="762"/>
                </a:cxn>
                <a:cxn ang="0">
                  <a:pos x="664" y="564"/>
                </a:cxn>
                <a:cxn ang="0">
                  <a:pos x="856" y="600"/>
                </a:cxn>
                <a:cxn ang="0">
                  <a:pos x="1158" y="507"/>
                </a:cxn>
                <a:cxn ang="0">
                  <a:pos x="1434" y="465"/>
                </a:cxn>
                <a:cxn ang="0">
                  <a:pos x="1572" y="368"/>
                </a:cxn>
                <a:cxn ang="0">
                  <a:pos x="1712" y="340"/>
                </a:cxn>
                <a:cxn ang="0">
                  <a:pos x="1856" y="328"/>
                </a:cxn>
                <a:cxn ang="0">
                  <a:pos x="1968" y="330"/>
                </a:cxn>
                <a:cxn ang="0">
                  <a:pos x="1968" y="0"/>
                </a:cxn>
                <a:cxn ang="0">
                  <a:pos x="1934" y="3"/>
                </a:cxn>
                <a:cxn ang="0">
                  <a:pos x="1832" y="5"/>
                </a:cxn>
                <a:cxn ang="0">
                  <a:pos x="1682" y="35"/>
                </a:cxn>
                <a:cxn ang="0">
                  <a:pos x="1643" y="72"/>
                </a:cxn>
                <a:cxn ang="0">
                  <a:pos x="1392" y="119"/>
                </a:cxn>
              </a:cxnLst>
              <a:rect l="0" t="0" r="r" b="b"/>
              <a:pathLst>
                <a:path w="1968" h="762">
                  <a:moveTo>
                    <a:pt x="965" y="165"/>
                  </a:moveTo>
                  <a:lnTo>
                    <a:pt x="696" y="200"/>
                  </a:lnTo>
                  <a:lnTo>
                    <a:pt x="693" y="237"/>
                  </a:lnTo>
                  <a:lnTo>
                    <a:pt x="924" y="258"/>
                  </a:lnTo>
                  <a:lnTo>
                    <a:pt x="993" y="267"/>
                  </a:lnTo>
                  <a:lnTo>
                    <a:pt x="681" y="291"/>
                  </a:lnTo>
                  <a:lnTo>
                    <a:pt x="633" y="309"/>
                  </a:lnTo>
                  <a:lnTo>
                    <a:pt x="645" y="336"/>
                  </a:lnTo>
                  <a:lnTo>
                    <a:pt x="672" y="351"/>
                  </a:lnTo>
                  <a:lnTo>
                    <a:pt x="984" y="333"/>
                  </a:lnTo>
                  <a:lnTo>
                    <a:pt x="1080" y="357"/>
                  </a:lnTo>
                  <a:lnTo>
                    <a:pt x="624" y="492"/>
                  </a:lnTo>
                  <a:lnTo>
                    <a:pt x="616" y="536"/>
                  </a:lnTo>
                  <a:lnTo>
                    <a:pt x="8" y="724"/>
                  </a:lnTo>
                  <a:lnTo>
                    <a:pt x="0" y="756"/>
                  </a:lnTo>
                  <a:lnTo>
                    <a:pt x="27" y="762"/>
                  </a:lnTo>
                  <a:lnTo>
                    <a:pt x="664" y="564"/>
                  </a:lnTo>
                  <a:lnTo>
                    <a:pt x="856" y="600"/>
                  </a:lnTo>
                  <a:lnTo>
                    <a:pt x="1158" y="507"/>
                  </a:lnTo>
                  <a:lnTo>
                    <a:pt x="1434" y="465"/>
                  </a:lnTo>
                  <a:lnTo>
                    <a:pt x="1572" y="368"/>
                  </a:lnTo>
                  <a:lnTo>
                    <a:pt x="1712" y="340"/>
                  </a:lnTo>
                  <a:lnTo>
                    <a:pt x="1856" y="328"/>
                  </a:lnTo>
                  <a:lnTo>
                    <a:pt x="1968" y="330"/>
                  </a:lnTo>
                  <a:lnTo>
                    <a:pt x="1968" y="0"/>
                  </a:lnTo>
                  <a:lnTo>
                    <a:pt x="1934" y="3"/>
                  </a:lnTo>
                  <a:lnTo>
                    <a:pt x="1832" y="5"/>
                  </a:lnTo>
                  <a:lnTo>
                    <a:pt x="1682" y="35"/>
                  </a:lnTo>
                  <a:lnTo>
                    <a:pt x="1643" y="72"/>
                  </a:lnTo>
                  <a:lnTo>
                    <a:pt x="1392" y="119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Arial" charset="0"/>
              </a:endParaRPr>
            </a:p>
          </p:txBody>
        </p:sp>
        <p:sp>
          <p:nvSpPr>
            <p:cNvPr id="9" name="Freeform 7">
              <a:extLst>
                <a:ext uri="{FF2B5EF4-FFF2-40B4-BE49-F238E27FC236}">
                  <a16:creationId xmlns="" xmlns:a16="http://schemas.microsoft.com/office/drawing/2014/main" id="{DF32DB9A-CF18-41E7-85B3-BE4E1A42D2AD}"/>
                </a:ext>
              </a:extLst>
            </p:cNvPr>
            <p:cNvSpPr>
              <a:spLocks/>
            </p:cNvSpPr>
            <p:nvPr userDrawn="1"/>
          </p:nvSpPr>
          <p:spPr bwMode="hidden">
            <a:xfrm>
              <a:off x="3599" y="2477"/>
              <a:ext cx="186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85" y="18"/>
                </a:cxn>
                <a:cxn ang="0">
                  <a:pos x="185" y="36"/>
                </a:cxn>
                <a:cxn ang="0">
                  <a:pos x="179" y="54"/>
                </a:cxn>
                <a:cxn ang="0">
                  <a:pos x="161" y="72"/>
                </a:cxn>
                <a:cxn ang="0">
                  <a:pos x="137" y="96"/>
                </a:cxn>
                <a:cxn ang="0">
                  <a:pos x="101" y="108"/>
                </a:cxn>
                <a:cxn ang="0">
                  <a:pos x="47" y="120"/>
                </a:cxn>
                <a:cxn ang="0">
                  <a:pos x="29" y="120"/>
                </a:cxn>
                <a:cxn ang="0">
                  <a:pos x="17" y="114"/>
                </a:cxn>
                <a:cxn ang="0">
                  <a:pos x="0" y="96"/>
                </a:cxn>
                <a:cxn ang="0">
                  <a:pos x="0" y="78"/>
                </a:cxn>
                <a:cxn ang="0">
                  <a:pos x="0" y="72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85" y="18"/>
                  </a:lnTo>
                  <a:lnTo>
                    <a:pt x="185" y="36"/>
                  </a:lnTo>
                  <a:lnTo>
                    <a:pt x="179" y="54"/>
                  </a:lnTo>
                  <a:lnTo>
                    <a:pt x="161" y="72"/>
                  </a:lnTo>
                  <a:lnTo>
                    <a:pt x="137" y="96"/>
                  </a:lnTo>
                  <a:lnTo>
                    <a:pt x="101" y="108"/>
                  </a:lnTo>
                  <a:lnTo>
                    <a:pt x="47" y="120"/>
                  </a:lnTo>
                  <a:lnTo>
                    <a:pt x="29" y="120"/>
                  </a:lnTo>
                  <a:lnTo>
                    <a:pt x="17" y="114"/>
                  </a:lnTo>
                  <a:lnTo>
                    <a:pt x="0" y="96"/>
                  </a:lnTo>
                  <a:lnTo>
                    <a:pt x="0" y="78"/>
                  </a:lnTo>
                  <a:lnTo>
                    <a:pt x="0" y="72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Arial" charset="0"/>
              </a:endParaRPr>
            </a:p>
          </p:txBody>
        </p:sp>
        <p:sp>
          <p:nvSpPr>
            <p:cNvPr id="10" name="Freeform 8">
              <a:extLst>
                <a:ext uri="{FF2B5EF4-FFF2-40B4-BE49-F238E27FC236}">
                  <a16:creationId xmlns="" xmlns:a16="http://schemas.microsoft.com/office/drawing/2014/main" id="{0FF2EB76-E43A-48C8-9343-DFF6FBE298CA}"/>
                </a:ext>
              </a:extLst>
            </p:cNvPr>
            <p:cNvSpPr>
              <a:spLocks/>
            </p:cNvSpPr>
            <p:nvPr userDrawn="1"/>
          </p:nvSpPr>
          <p:spPr bwMode="hidden">
            <a:xfrm>
              <a:off x="3779" y="2393"/>
              <a:ext cx="185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79" y="24"/>
                </a:cxn>
                <a:cxn ang="0">
                  <a:pos x="167" y="42"/>
                </a:cxn>
                <a:cxn ang="0">
                  <a:pos x="149" y="66"/>
                </a:cxn>
                <a:cxn ang="0">
                  <a:pos x="131" y="90"/>
                </a:cxn>
                <a:cxn ang="0">
                  <a:pos x="102" y="108"/>
                </a:cxn>
                <a:cxn ang="0">
                  <a:pos x="66" y="120"/>
                </a:cxn>
                <a:cxn ang="0">
                  <a:pos x="18" y="120"/>
                </a:cxn>
                <a:cxn ang="0">
                  <a:pos x="0" y="60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79" y="24"/>
                  </a:lnTo>
                  <a:lnTo>
                    <a:pt x="167" y="42"/>
                  </a:lnTo>
                  <a:lnTo>
                    <a:pt x="149" y="66"/>
                  </a:lnTo>
                  <a:lnTo>
                    <a:pt x="131" y="90"/>
                  </a:lnTo>
                  <a:lnTo>
                    <a:pt x="102" y="108"/>
                  </a:lnTo>
                  <a:lnTo>
                    <a:pt x="66" y="120"/>
                  </a:lnTo>
                  <a:lnTo>
                    <a:pt x="18" y="120"/>
                  </a:lnTo>
                  <a:lnTo>
                    <a:pt x="0" y="60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Arial" charset="0"/>
              </a:endParaRPr>
            </a:p>
          </p:txBody>
        </p:sp>
        <p:sp>
          <p:nvSpPr>
            <p:cNvPr id="11" name="Freeform 9">
              <a:extLst>
                <a:ext uri="{FF2B5EF4-FFF2-40B4-BE49-F238E27FC236}">
                  <a16:creationId xmlns="" xmlns:a16="http://schemas.microsoft.com/office/drawing/2014/main" id="{0B14BF70-D7E9-43FB-A116-4926D2960028}"/>
                </a:ext>
              </a:extLst>
            </p:cNvPr>
            <p:cNvSpPr>
              <a:spLocks/>
            </p:cNvSpPr>
            <p:nvPr userDrawn="1"/>
          </p:nvSpPr>
          <p:spPr bwMode="hidden">
            <a:xfrm>
              <a:off x="3839" y="1836"/>
              <a:ext cx="528" cy="275"/>
            </a:xfrm>
            <a:custGeom>
              <a:avLst/>
              <a:gdLst/>
              <a:ahLst/>
              <a:cxnLst>
                <a:cxn ang="0">
                  <a:pos x="0" y="275"/>
                </a:cxn>
                <a:cxn ang="0">
                  <a:pos x="0" y="269"/>
                </a:cxn>
                <a:cxn ang="0">
                  <a:pos x="6" y="251"/>
                </a:cxn>
                <a:cxn ang="0">
                  <a:pos x="6" y="239"/>
                </a:cxn>
                <a:cxn ang="0">
                  <a:pos x="12" y="227"/>
                </a:cxn>
                <a:cxn ang="0">
                  <a:pos x="18" y="221"/>
                </a:cxn>
                <a:cxn ang="0">
                  <a:pos x="36" y="215"/>
                </a:cxn>
                <a:cxn ang="0">
                  <a:pos x="77" y="203"/>
                </a:cxn>
                <a:cxn ang="0">
                  <a:pos x="137" y="179"/>
                </a:cxn>
                <a:cxn ang="0">
                  <a:pos x="209" y="143"/>
                </a:cxn>
                <a:cxn ang="0">
                  <a:pos x="251" y="120"/>
                </a:cxn>
                <a:cxn ang="0">
                  <a:pos x="299" y="96"/>
                </a:cxn>
                <a:cxn ang="0">
                  <a:pos x="394" y="48"/>
                </a:cxn>
                <a:cxn ang="0">
                  <a:pos x="442" y="30"/>
                </a:cxn>
                <a:cxn ang="0">
                  <a:pos x="478" y="12"/>
                </a:cxn>
                <a:cxn ang="0">
                  <a:pos x="502" y="6"/>
                </a:cxn>
                <a:cxn ang="0">
                  <a:pos x="520" y="0"/>
                </a:cxn>
                <a:cxn ang="0">
                  <a:pos x="526" y="0"/>
                </a:cxn>
                <a:cxn ang="0">
                  <a:pos x="520" y="6"/>
                </a:cxn>
                <a:cxn ang="0">
                  <a:pos x="508" y="12"/>
                </a:cxn>
                <a:cxn ang="0">
                  <a:pos x="484" y="24"/>
                </a:cxn>
                <a:cxn ang="0">
                  <a:pos x="460" y="42"/>
                </a:cxn>
                <a:cxn ang="0">
                  <a:pos x="436" y="54"/>
                </a:cxn>
                <a:cxn ang="0">
                  <a:pos x="394" y="78"/>
                </a:cxn>
                <a:cxn ang="0">
                  <a:pos x="340" y="108"/>
                </a:cxn>
                <a:cxn ang="0">
                  <a:pos x="275" y="143"/>
                </a:cxn>
                <a:cxn ang="0">
                  <a:pos x="131" y="221"/>
                </a:cxn>
                <a:cxn ang="0">
                  <a:pos x="65" y="251"/>
                </a:cxn>
                <a:cxn ang="0">
                  <a:pos x="0" y="275"/>
                </a:cxn>
                <a:cxn ang="0">
                  <a:pos x="0" y="275"/>
                </a:cxn>
              </a:cxnLst>
              <a:rect l="0" t="0" r="r" b="b"/>
              <a:pathLst>
                <a:path w="526" h="275">
                  <a:moveTo>
                    <a:pt x="0" y="275"/>
                  </a:moveTo>
                  <a:lnTo>
                    <a:pt x="0" y="269"/>
                  </a:lnTo>
                  <a:lnTo>
                    <a:pt x="6" y="251"/>
                  </a:lnTo>
                  <a:lnTo>
                    <a:pt x="6" y="239"/>
                  </a:lnTo>
                  <a:lnTo>
                    <a:pt x="12" y="227"/>
                  </a:lnTo>
                  <a:lnTo>
                    <a:pt x="18" y="221"/>
                  </a:lnTo>
                  <a:lnTo>
                    <a:pt x="36" y="215"/>
                  </a:lnTo>
                  <a:lnTo>
                    <a:pt x="77" y="203"/>
                  </a:lnTo>
                  <a:lnTo>
                    <a:pt x="137" y="179"/>
                  </a:lnTo>
                  <a:lnTo>
                    <a:pt x="209" y="143"/>
                  </a:lnTo>
                  <a:lnTo>
                    <a:pt x="251" y="120"/>
                  </a:lnTo>
                  <a:lnTo>
                    <a:pt x="299" y="96"/>
                  </a:lnTo>
                  <a:lnTo>
                    <a:pt x="394" y="48"/>
                  </a:lnTo>
                  <a:lnTo>
                    <a:pt x="442" y="30"/>
                  </a:lnTo>
                  <a:lnTo>
                    <a:pt x="478" y="12"/>
                  </a:lnTo>
                  <a:lnTo>
                    <a:pt x="502" y="6"/>
                  </a:lnTo>
                  <a:lnTo>
                    <a:pt x="520" y="0"/>
                  </a:lnTo>
                  <a:lnTo>
                    <a:pt x="526" y="0"/>
                  </a:lnTo>
                  <a:lnTo>
                    <a:pt x="520" y="6"/>
                  </a:lnTo>
                  <a:lnTo>
                    <a:pt x="508" y="12"/>
                  </a:lnTo>
                  <a:lnTo>
                    <a:pt x="484" y="24"/>
                  </a:lnTo>
                  <a:lnTo>
                    <a:pt x="460" y="42"/>
                  </a:lnTo>
                  <a:lnTo>
                    <a:pt x="436" y="54"/>
                  </a:lnTo>
                  <a:lnTo>
                    <a:pt x="394" y="78"/>
                  </a:lnTo>
                  <a:lnTo>
                    <a:pt x="340" y="108"/>
                  </a:lnTo>
                  <a:lnTo>
                    <a:pt x="275" y="143"/>
                  </a:lnTo>
                  <a:lnTo>
                    <a:pt x="131" y="221"/>
                  </a:lnTo>
                  <a:lnTo>
                    <a:pt x="65" y="251"/>
                  </a:lnTo>
                  <a:lnTo>
                    <a:pt x="0" y="275"/>
                  </a:lnTo>
                  <a:lnTo>
                    <a:pt x="0" y="27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Arial" charset="0"/>
              </a:endParaRPr>
            </a:p>
          </p:txBody>
        </p:sp>
        <p:sp>
          <p:nvSpPr>
            <p:cNvPr id="12" name="Freeform 10">
              <a:extLst>
                <a:ext uri="{FF2B5EF4-FFF2-40B4-BE49-F238E27FC236}">
                  <a16:creationId xmlns="" xmlns:a16="http://schemas.microsoft.com/office/drawing/2014/main" id="{6CF39AFD-C063-40CF-A2F3-CB9031C08811}"/>
                </a:ext>
              </a:extLst>
            </p:cNvPr>
            <p:cNvSpPr>
              <a:spLocks/>
            </p:cNvSpPr>
            <p:nvPr userDrawn="1"/>
          </p:nvSpPr>
          <p:spPr bwMode="hidden">
            <a:xfrm>
              <a:off x="3676" y="2015"/>
              <a:ext cx="721" cy="306"/>
            </a:xfrm>
            <a:custGeom>
              <a:avLst/>
              <a:gdLst/>
              <a:ahLst/>
              <a:cxnLst>
                <a:cxn ang="0">
                  <a:pos x="48" y="216"/>
                </a:cxn>
                <a:cxn ang="0">
                  <a:pos x="30" y="252"/>
                </a:cxn>
                <a:cxn ang="0">
                  <a:pos x="12" y="282"/>
                </a:cxn>
                <a:cxn ang="0">
                  <a:pos x="6" y="300"/>
                </a:cxn>
                <a:cxn ang="0">
                  <a:pos x="0" y="306"/>
                </a:cxn>
                <a:cxn ang="0">
                  <a:pos x="48" y="276"/>
                </a:cxn>
                <a:cxn ang="0">
                  <a:pos x="84" y="252"/>
                </a:cxn>
                <a:cxn ang="0">
                  <a:pos x="108" y="234"/>
                </a:cxn>
                <a:cxn ang="0">
                  <a:pos x="120" y="228"/>
                </a:cxn>
                <a:cxn ang="0">
                  <a:pos x="126" y="228"/>
                </a:cxn>
                <a:cxn ang="0">
                  <a:pos x="144" y="222"/>
                </a:cxn>
                <a:cxn ang="0">
                  <a:pos x="168" y="216"/>
                </a:cxn>
                <a:cxn ang="0">
                  <a:pos x="198" y="204"/>
                </a:cxn>
                <a:cxn ang="0">
                  <a:pos x="275" y="180"/>
                </a:cxn>
                <a:cxn ang="0">
                  <a:pos x="371" y="156"/>
                </a:cxn>
                <a:cxn ang="0">
                  <a:pos x="461" y="126"/>
                </a:cxn>
                <a:cxn ang="0">
                  <a:pos x="544" y="102"/>
                </a:cxn>
                <a:cxn ang="0">
                  <a:pos x="574" y="90"/>
                </a:cxn>
                <a:cxn ang="0">
                  <a:pos x="604" y="84"/>
                </a:cxn>
                <a:cxn ang="0">
                  <a:pos x="622" y="78"/>
                </a:cxn>
                <a:cxn ang="0">
                  <a:pos x="628" y="72"/>
                </a:cxn>
                <a:cxn ang="0">
                  <a:pos x="634" y="66"/>
                </a:cxn>
                <a:cxn ang="0">
                  <a:pos x="652" y="60"/>
                </a:cxn>
                <a:cxn ang="0">
                  <a:pos x="694" y="30"/>
                </a:cxn>
                <a:cxn ang="0">
                  <a:pos x="712" y="18"/>
                </a:cxn>
                <a:cxn ang="0">
                  <a:pos x="718" y="6"/>
                </a:cxn>
                <a:cxn ang="0">
                  <a:pos x="712" y="0"/>
                </a:cxn>
                <a:cxn ang="0">
                  <a:pos x="688" y="0"/>
                </a:cxn>
                <a:cxn ang="0">
                  <a:pos x="628" y="0"/>
                </a:cxn>
                <a:cxn ang="0">
                  <a:pos x="580" y="0"/>
                </a:cxn>
                <a:cxn ang="0">
                  <a:pos x="544" y="0"/>
                </a:cxn>
                <a:cxn ang="0">
                  <a:pos x="514" y="18"/>
                </a:cxn>
                <a:cxn ang="0">
                  <a:pos x="485" y="42"/>
                </a:cxn>
                <a:cxn ang="0">
                  <a:pos x="467" y="54"/>
                </a:cxn>
                <a:cxn ang="0">
                  <a:pos x="449" y="60"/>
                </a:cxn>
                <a:cxn ang="0">
                  <a:pos x="425" y="60"/>
                </a:cxn>
                <a:cxn ang="0">
                  <a:pos x="389" y="66"/>
                </a:cxn>
                <a:cxn ang="0">
                  <a:pos x="347" y="84"/>
                </a:cxn>
                <a:cxn ang="0">
                  <a:pos x="311" y="108"/>
                </a:cxn>
                <a:cxn ang="0">
                  <a:pos x="287" y="126"/>
                </a:cxn>
                <a:cxn ang="0">
                  <a:pos x="275" y="132"/>
                </a:cxn>
                <a:cxn ang="0">
                  <a:pos x="257" y="138"/>
                </a:cxn>
                <a:cxn ang="0">
                  <a:pos x="221" y="138"/>
                </a:cxn>
                <a:cxn ang="0">
                  <a:pos x="186" y="138"/>
                </a:cxn>
                <a:cxn ang="0">
                  <a:pos x="180" y="138"/>
                </a:cxn>
                <a:cxn ang="0">
                  <a:pos x="174" y="138"/>
                </a:cxn>
                <a:cxn ang="0">
                  <a:pos x="114" y="162"/>
                </a:cxn>
                <a:cxn ang="0">
                  <a:pos x="48" y="216"/>
                </a:cxn>
                <a:cxn ang="0">
                  <a:pos x="48" y="216"/>
                </a:cxn>
              </a:cxnLst>
              <a:rect l="0" t="0" r="r" b="b"/>
              <a:pathLst>
                <a:path w="718" h="306">
                  <a:moveTo>
                    <a:pt x="48" y="216"/>
                  </a:moveTo>
                  <a:lnTo>
                    <a:pt x="30" y="252"/>
                  </a:lnTo>
                  <a:lnTo>
                    <a:pt x="12" y="282"/>
                  </a:lnTo>
                  <a:lnTo>
                    <a:pt x="6" y="300"/>
                  </a:lnTo>
                  <a:lnTo>
                    <a:pt x="0" y="306"/>
                  </a:lnTo>
                  <a:lnTo>
                    <a:pt x="48" y="276"/>
                  </a:lnTo>
                  <a:lnTo>
                    <a:pt x="84" y="252"/>
                  </a:lnTo>
                  <a:lnTo>
                    <a:pt x="108" y="234"/>
                  </a:lnTo>
                  <a:lnTo>
                    <a:pt x="120" y="228"/>
                  </a:lnTo>
                  <a:lnTo>
                    <a:pt x="126" y="228"/>
                  </a:lnTo>
                  <a:lnTo>
                    <a:pt x="144" y="222"/>
                  </a:lnTo>
                  <a:lnTo>
                    <a:pt x="168" y="216"/>
                  </a:lnTo>
                  <a:lnTo>
                    <a:pt x="198" y="204"/>
                  </a:lnTo>
                  <a:lnTo>
                    <a:pt x="275" y="180"/>
                  </a:lnTo>
                  <a:lnTo>
                    <a:pt x="371" y="156"/>
                  </a:lnTo>
                  <a:lnTo>
                    <a:pt x="461" y="126"/>
                  </a:lnTo>
                  <a:lnTo>
                    <a:pt x="544" y="102"/>
                  </a:lnTo>
                  <a:lnTo>
                    <a:pt x="574" y="90"/>
                  </a:lnTo>
                  <a:lnTo>
                    <a:pt x="604" y="84"/>
                  </a:lnTo>
                  <a:lnTo>
                    <a:pt x="622" y="78"/>
                  </a:lnTo>
                  <a:lnTo>
                    <a:pt x="628" y="72"/>
                  </a:lnTo>
                  <a:lnTo>
                    <a:pt x="634" y="66"/>
                  </a:lnTo>
                  <a:lnTo>
                    <a:pt x="652" y="60"/>
                  </a:lnTo>
                  <a:lnTo>
                    <a:pt x="694" y="30"/>
                  </a:lnTo>
                  <a:lnTo>
                    <a:pt x="712" y="18"/>
                  </a:lnTo>
                  <a:lnTo>
                    <a:pt x="718" y="6"/>
                  </a:lnTo>
                  <a:lnTo>
                    <a:pt x="712" y="0"/>
                  </a:lnTo>
                  <a:lnTo>
                    <a:pt x="688" y="0"/>
                  </a:lnTo>
                  <a:lnTo>
                    <a:pt x="628" y="0"/>
                  </a:lnTo>
                  <a:lnTo>
                    <a:pt x="580" y="0"/>
                  </a:lnTo>
                  <a:lnTo>
                    <a:pt x="544" y="0"/>
                  </a:lnTo>
                  <a:lnTo>
                    <a:pt x="514" y="18"/>
                  </a:lnTo>
                  <a:lnTo>
                    <a:pt x="485" y="42"/>
                  </a:lnTo>
                  <a:lnTo>
                    <a:pt x="467" y="54"/>
                  </a:lnTo>
                  <a:lnTo>
                    <a:pt x="449" y="60"/>
                  </a:lnTo>
                  <a:lnTo>
                    <a:pt x="425" y="60"/>
                  </a:lnTo>
                  <a:lnTo>
                    <a:pt x="389" y="66"/>
                  </a:lnTo>
                  <a:lnTo>
                    <a:pt x="347" y="84"/>
                  </a:lnTo>
                  <a:lnTo>
                    <a:pt x="311" y="108"/>
                  </a:lnTo>
                  <a:lnTo>
                    <a:pt x="287" y="126"/>
                  </a:lnTo>
                  <a:lnTo>
                    <a:pt x="275" y="132"/>
                  </a:lnTo>
                  <a:lnTo>
                    <a:pt x="257" y="138"/>
                  </a:lnTo>
                  <a:lnTo>
                    <a:pt x="221" y="138"/>
                  </a:lnTo>
                  <a:lnTo>
                    <a:pt x="186" y="138"/>
                  </a:lnTo>
                  <a:lnTo>
                    <a:pt x="180" y="138"/>
                  </a:lnTo>
                  <a:lnTo>
                    <a:pt x="174" y="138"/>
                  </a:lnTo>
                  <a:lnTo>
                    <a:pt x="114" y="162"/>
                  </a:lnTo>
                  <a:lnTo>
                    <a:pt x="48" y="216"/>
                  </a:lnTo>
                  <a:lnTo>
                    <a:pt x="48" y="2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Arial" charset="0"/>
              </a:endParaRPr>
            </a:p>
          </p:txBody>
        </p:sp>
        <p:sp>
          <p:nvSpPr>
            <p:cNvPr id="13" name="Freeform 11">
              <a:extLst>
                <a:ext uri="{FF2B5EF4-FFF2-40B4-BE49-F238E27FC236}">
                  <a16:creationId xmlns="" xmlns:a16="http://schemas.microsoft.com/office/drawing/2014/main" id="{6674FD22-9A00-4E46-B6BA-D2149B50837B}"/>
                </a:ext>
              </a:extLst>
            </p:cNvPr>
            <p:cNvSpPr>
              <a:spLocks/>
            </p:cNvSpPr>
            <p:nvPr userDrawn="1"/>
          </p:nvSpPr>
          <p:spPr bwMode="hidden">
            <a:xfrm>
              <a:off x="3358" y="1890"/>
              <a:ext cx="2400" cy="881"/>
            </a:xfrm>
            <a:custGeom>
              <a:avLst/>
              <a:gdLst/>
              <a:ahLst/>
              <a:cxnLst>
                <a:cxn ang="0">
                  <a:pos x="2231" y="54"/>
                </a:cxn>
                <a:cxn ang="0">
                  <a:pos x="2189" y="54"/>
                </a:cxn>
                <a:cxn ang="0">
                  <a:pos x="2147" y="66"/>
                </a:cxn>
                <a:cxn ang="0">
                  <a:pos x="2021" y="101"/>
                </a:cxn>
                <a:cxn ang="0">
                  <a:pos x="1956" y="119"/>
                </a:cxn>
                <a:cxn ang="0">
                  <a:pos x="1860" y="167"/>
                </a:cxn>
                <a:cxn ang="0">
                  <a:pos x="1836" y="245"/>
                </a:cxn>
                <a:cxn ang="0">
                  <a:pos x="1842" y="305"/>
                </a:cxn>
                <a:cxn ang="0">
                  <a:pos x="1758" y="317"/>
                </a:cxn>
                <a:cxn ang="0">
                  <a:pos x="1597" y="263"/>
                </a:cxn>
                <a:cxn ang="0">
                  <a:pos x="1507" y="257"/>
                </a:cxn>
                <a:cxn ang="0">
                  <a:pos x="1399" y="311"/>
                </a:cxn>
                <a:cxn ang="0">
                  <a:pos x="1334" y="353"/>
                </a:cxn>
                <a:cxn ang="0">
                  <a:pos x="1310" y="359"/>
                </a:cxn>
                <a:cxn ang="0">
                  <a:pos x="1214" y="371"/>
                </a:cxn>
                <a:cxn ang="0">
                  <a:pos x="1160" y="365"/>
                </a:cxn>
                <a:cxn ang="0">
                  <a:pos x="1053" y="371"/>
                </a:cxn>
                <a:cxn ang="0">
                  <a:pos x="957" y="383"/>
                </a:cxn>
                <a:cxn ang="0">
                  <a:pos x="921" y="401"/>
                </a:cxn>
                <a:cxn ang="0">
                  <a:pos x="819" y="419"/>
                </a:cxn>
                <a:cxn ang="0">
                  <a:pos x="778" y="419"/>
                </a:cxn>
                <a:cxn ang="0">
                  <a:pos x="664" y="437"/>
                </a:cxn>
                <a:cxn ang="0">
                  <a:pos x="598" y="473"/>
                </a:cxn>
                <a:cxn ang="0">
                  <a:pos x="503" y="467"/>
                </a:cxn>
                <a:cxn ang="0">
                  <a:pos x="431" y="491"/>
                </a:cxn>
                <a:cxn ang="0">
                  <a:pos x="413" y="539"/>
                </a:cxn>
                <a:cxn ang="0">
                  <a:pos x="347" y="569"/>
                </a:cxn>
                <a:cxn ang="0">
                  <a:pos x="222" y="599"/>
                </a:cxn>
                <a:cxn ang="0">
                  <a:pos x="138" y="647"/>
                </a:cxn>
                <a:cxn ang="0">
                  <a:pos x="108" y="659"/>
                </a:cxn>
                <a:cxn ang="0">
                  <a:pos x="0" y="671"/>
                </a:cxn>
                <a:cxn ang="0">
                  <a:pos x="84" y="695"/>
                </a:cxn>
                <a:cxn ang="0">
                  <a:pos x="263" y="653"/>
                </a:cxn>
                <a:cxn ang="0">
                  <a:pos x="473" y="569"/>
                </a:cxn>
                <a:cxn ang="0">
                  <a:pos x="568" y="521"/>
                </a:cxn>
                <a:cxn ang="0">
                  <a:pos x="646" y="515"/>
                </a:cxn>
                <a:cxn ang="0">
                  <a:pos x="873" y="461"/>
                </a:cxn>
                <a:cxn ang="0">
                  <a:pos x="1148" y="425"/>
                </a:cxn>
                <a:cxn ang="0">
                  <a:pos x="1292" y="461"/>
                </a:cxn>
                <a:cxn ang="0">
                  <a:pos x="1417" y="533"/>
                </a:cxn>
                <a:cxn ang="0">
                  <a:pos x="1435" y="617"/>
                </a:cxn>
                <a:cxn ang="0">
                  <a:pos x="1376" y="653"/>
                </a:cxn>
                <a:cxn ang="0">
                  <a:pos x="1226" y="701"/>
                </a:cxn>
                <a:cxn ang="0">
                  <a:pos x="1112" y="755"/>
                </a:cxn>
                <a:cxn ang="0">
                  <a:pos x="1065" y="809"/>
                </a:cxn>
                <a:cxn ang="0">
                  <a:pos x="1077" y="869"/>
                </a:cxn>
                <a:cxn ang="0">
                  <a:pos x="1106" y="881"/>
                </a:cxn>
                <a:cxn ang="0">
                  <a:pos x="1208" y="869"/>
                </a:cxn>
                <a:cxn ang="0">
                  <a:pos x="1388" y="857"/>
                </a:cxn>
                <a:cxn ang="0">
                  <a:pos x="1441" y="851"/>
                </a:cxn>
                <a:cxn ang="0">
                  <a:pos x="1483" y="833"/>
                </a:cxn>
                <a:cxn ang="0">
                  <a:pos x="1675" y="743"/>
                </a:cxn>
                <a:cxn ang="0">
                  <a:pos x="1806" y="689"/>
                </a:cxn>
                <a:cxn ang="0">
                  <a:pos x="1884" y="581"/>
                </a:cxn>
                <a:cxn ang="0">
                  <a:pos x="2039" y="389"/>
                </a:cxn>
                <a:cxn ang="0">
                  <a:pos x="2207" y="269"/>
                </a:cxn>
                <a:cxn ang="0">
                  <a:pos x="2249" y="239"/>
                </a:cxn>
                <a:cxn ang="0">
                  <a:pos x="2392" y="0"/>
                </a:cxn>
                <a:cxn ang="0">
                  <a:pos x="2302" y="36"/>
                </a:cxn>
              </a:cxnLst>
              <a:rect l="0" t="0" r="r" b="b"/>
              <a:pathLst>
                <a:path w="2392" h="881">
                  <a:moveTo>
                    <a:pt x="2302" y="36"/>
                  </a:moveTo>
                  <a:lnTo>
                    <a:pt x="2266" y="48"/>
                  </a:lnTo>
                  <a:lnTo>
                    <a:pt x="2231" y="54"/>
                  </a:lnTo>
                  <a:lnTo>
                    <a:pt x="2201" y="54"/>
                  </a:lnTo>
                  <a:lnTo>
                    <a:pt x="2195" y="54"/>
                  </a:lnTo>
                  <a:lnTo>
                    <a:pt x="2189" y="54"/>
                  </a:lnTo>
                  <a:lnTo>
                    <a:pt x="2189" y="54"/>
                  </a:lnTo>
                  <a:lnTo>
                    <a:pt x="2177" y="60"/>
                  </a:lnTo>
                  <a:lnTo>
                    <a:pt x="2147" y="66"/>
                  </a:lnTo>
                  <a:lnTo>
                    <a:pt x="2105" y="78"/>
                  </a:lnTo>
                  <a:lnTo>
                    <a:pt x="2057" y="89"/>
                  </a:lnTo>
                  <a:lnTo>
                    <a:pt x="2021" y="101"/>
                  </a:lnTo>
                  <a:lnTo>
                    <a:pt x="1997" y="107"/>
                  </a:lnTo>
                  <a:lnTo>
                    <a:pt x="1973" y="113"/>
                  </a:lnTo>
                  <a:lnTo>
                    <a:pt x="1956" y="119"/>
                  </a:lnTo>
                  <a:lnTo>
                    <a:pt x="1926" y="131"/>
                  </a:lnTo>
                  <a:lnTo>
                    <a:pt x="1896" y="137"/>
                  </a:lnTo>
                  <a:lnTo>
                    <a:pt x="1860" y="167"/>
                  </a:lnTo>
                  <a:lnTo>
                    <a:pt x="1842" y="191"/>
                  </a:lnTo>
                  <a:lnTo>
                    <a:pt x="1836" y="221"/>
                  </a:lnTo>
                  <a:lnTo>
                    <a:pt x="1836" y="245"/>
                  </a:lnTo>
                  <a:lnTo>
                    <a:pt x="1842" y="269"/>
                  </a:lnTo>
                  <a:lnTo>
                    <a:pt x="1842" y="293"/>
                  </a:lnTo>
                  <a:lnTo>
                    <a:pt x="1842" y="305"/>
                  </a:lnTo>
                  <a:lnTo>
                    <a:pt x="1824" y="323"/>
                  </a:lnTo>
                  <a:lnTo>
                    <a:pt x="1794" y="329"/>
                  </a:lnTo>
                  <a:lnTo>
                    <a:pt x="1758" y="317"/>
                  </a:lnTo>
                  <a:lnTo>
                    <a:pt x="1716" y="299"/>
                  </a:lnTo>
                  <a:lnTo>
                    <a:pt x="1657" y="275"/>
                  </a:lnTo>
                  <a:lnTo>
                    <a:pt x="1597" y="263"/>
                  </a:lnTo>
                  <a:lnTo>
                    <a:pt x="1543" y="257"/>
                  </a:lnTo>
                  <a:lnTo>
                    <a:pt x="1519" y="257"/>
                  </a:lnTo>
                  <a:lnTo>
                    <a:pt x="1507" y="257"/>
                  </a:lnTo>
                  <a:lnTo>
                    <a:pt x="1489" y="263"/>
                  </a:lnTo>
                  <a:lnTo>
                    <a:pt x="1459" y="275"/>
                  </a:lnTo>
                  <a:lnTo>
                    <a:pt x="1399" y="311"/>
                  </a:lnTo>
                  <a:lnTo>
                    <a:pt x="1376" y="329"/>
                  </a:lnTo>
                  <a:lnTo>
                    <a:pt x="1352" y="341"/>
                  </a:lnTo>
                  <a:lnTo>
                    <a:pt x="1334" y="353"/>
                  </a:lnTo>
                  <a:lnTo>
                    <a:pt x="1328" y="359"/>
                  </a:lnTo>
                  <a:lnTo>
                    <a:pt x="1322" y="359"/>
                  </a:lnTo>
                  <a:lnTo>
                    <a:pt x="1310" y="359"/>
                  </a:lnTo>
                  <a:lnTo>
                    <a:pt x="1286" y="365"/>
                  </a:lnTo>
                  <a:lnTo>
                    <a:pt x="1262" y="365"/>
                  </a:lnTo>
                  <a:lnTo>
                    <a:pt x="1214" y="371"/>
                  </a:lnTo>
                  <a:lnTo>
                    <a:pt x="1196" y="371"/>
                  </a:lnTo>
                  <a:lnTo>
                    <a:pt x="1178" y="365"/>
                  </a:lnTo>
                  <a:lnTo>
                    <a:pt x="1160" y="365"/>
                  </a:lnTo>
                  <a:lnTo>
                    <a:pt x="1130" y="365"/>
                  </a:lnTo>
                  <a:lnTo>
                    <a:pt x="1095" y="365"/>
                  </a:lnTo>
                  <a:lnTo>
                    <a:pt x="1053" y="371"/>
                  </a:lnTo>
                  <a:lnTo>
                    <a:pt x="1017" y="377"/>
                  </a:lnTo>
                  <a:lnTo>
                    <a:pt x="981" y="377"/>
                  </a:lnTo>
                  <a:lnTo>
                    <a:pt x="957" y="383"/>
                  </a:lnTo>
                  <a:lnTo>
                    <a:pt x="945" y="389"/>
                  </a:lnTo>
                  <a:lnTo>
                    <a:pt x="939" y="395"/>
                  </a:lnTo>
                  <a:lnTo>
                    <a:pt x="921" y="401"/>
                  </a:lnTo>
                  <a:lnTo>
                    <a:pt x="879" y="407"/>
                  </a:lnTo>
                  <a:lnTo>
                    <a:pt x="837" y="419"/>
                  </a:lnTo>
                  <a:lnTo>
                    <a:pt x="819" y="419"/>
                  </a:lnTo>
                  <a:lnTo>
                    <a:pt x="808" y="419"/>
                  </a:lnTo>
                  <a:lnTo>
                    <a:pt x="796" y="419"/>
                  </a:lnTo>
                  <a:lnTo>
                    <a:pt x="778" y="419"/>
                  </a:lnTo>
                  <a:lnTo>
                    <a:pt x="754" y="419"/>
                  </a:lnTo>
                  <a:lnTo>
                    <a:pt x="724" y="425"/>
                  </a:lnTo>
                  <a:lnTo>
                    <a:pt x="664" y="437"/>
                  </a:lnTo>
                  <a:lnTo>
                    <a:pt x="640" y="449"/>
                  </a:lnTo>
                  <a:lnTo>
                    <a:pt x="616" y="461"/>
                  </a:lnTo>
                  <a:lnTo>
                    <a:pt x="598" y="473"/>
                  </a:lnTo>
                  <a:lnTo>
                    <a:pt x="580" y="473"/>
                  </a:lnTo>
                  <a:lnTo>
                    <a:pt x="538" y="473"/>
                  </a:lnTo>
                  <a:lnTo>
                    <a:pt x="503" y="467"/>
                  </a:lnTo>
                  <a:lnTo>
                    <a:pt x="461" y="473"/>
                  </a:lnTo>
                  <a:lnTo>
                    <a:pt x="443" y="479"/>
                  </a:lnTo>
                  <a:lnTo>
                    <a:pt x="431" y="491"/>
                  </a:lnTo>
                  <a:lnTo>
                    <a:pt x="425" y="509"/>
                  </a:lnTo>
                  <a:lnTo>
                    <a:pt x="419" y="533"/>
                  </a:lnTo>
                  <a:lnTo>
                    <a:pt x="413" y="539"/>
                  </a:lnTo>
                  <a:lnTo>
                    <a:pt x="407" y="545"/>
                  </a:lnTo>
                  <a:lnTo>
                    <a:pt x="389" y="551"/>
                  </a:lnTo>
                  <a:lnTo>
                    <a:pt x="347" y="569"/>
                  </a:lnTo>
                  <a:lnTo>
                    <a:pt x="299" y="587"/>
                  </a:lnTo>
                  <a:lnTo>
                    <a:pt x="257" y="593"/>
                  </a:lnTo>
                  <a:lnTo>
                    <a:pt x="222" y="599"/>
                  </a:lnTo>
                  <a:lnTo>
                    <a:pt x="180" y="617"/>
                  </a:lnTo>
                  <a:lnTo>
                    <a:pt x="150" y="641"/>
                  </a:lnTo>
                  <a:lnTo>
                    <a:pt x="138" y="647"/>
                  </a:lnTo>
                  <a:lnTo>
                    <a:pt x="132" y="653"/>
                  </a:lnTo>
                  <a:lnTo>
                    <a:pt x="126" y="659"/>
                  </a:lnTo>
                  <a:lnTo>
                    <a:pt x="108" y="659"/>
                  </a:lnTo>
                  <a:lnTo>
                    <a:pt x="96" y="653"/>
                  </a:lnTo>
                  <a:lnTo>
                    <a:pt x="90" y="653"/>
                  </a:lnTo>
                  <a:lnTo>
                    <a:pt x="0" y="671"/>
                  </a:lnTo>
                  <a:lnTo>
                    <a:pt x="12" y="689"/>
                  </a:lnTo>
                  <a:lnTo>
                    <a:pt x="42" y="695"/>
                  </a:lnTo>
                  <a:lnTo>
                    <a:pt x="84" y="695"/>
                  </a:lnTo>
                  <a:lnTo>
                    <a:pt x="132" y="683"/>
                  </a:lnTo>
                  <a:lnTo>
                    <a:pt x="192" y="671"/>
                  </a:lnTo>
                  <a:lnTo>
                    <a:pt x="263" y="653"/>
                  </a:lnTo>
                  <a:lnTo>
                    <a:pt x="335" y="629"/>
                  </a:lnTo>
                  <a:lnTo>
                    <a:pt x="407" y="599"/>
                  </a:lnTo>
                  <a:lnTo>
                    <a:pt x="473" y="569"/>
                  </a:lnTo>
                  <a:lnTo>
                    <a:pt x="527" y="545"/>
                  </a:lnTo>
                  <a:lnTo>
                    <a:pt x="562" y="527"/>
                  </a:lnTo>
                  <a:lnTo>
                    <a:pt x="568" y="521"/>
                  </a:lnTo>
                  <a:lnTo>
                    <a:pt x="574" y="521"/>
                  </a:lnTo>
                  <a:lnTo>
                    <a:pt x="604" y="521"/>
                  </a:lnTo>
                  <a:lnTo>
                    <a:pt x="646" y="515"/>
                  </a:lnTo>
                  <a:lnTo>
                    <a:pt x="712" y="497"/>
                  </a:lnTo>
                  <a:lnTo>
                    <a:pt x="790" y="479"/>
                  </a:lnTo>
                  <a:lnTo>
                    <a:pt x="873" y="461"/>
                  </a:lnTo>
                  <a:lnTo>
                    <a:pt x="963" y="443"/>
                  </a:lnTo>
                  <a:lnTo>
                    <a:pt x="1059" y="431"/>
                  </a:lnTo>
                  <a:lnTo>
                    <a:pt x="1148" y="425"/>
                  </a:lnTo>
                  <a:lnTo>
                    <a:pt x="1178" y="425"/>
                  </a:lnTo>
                  <a:lnTo>
                    <a:pt x="1214" y="437"/>
                  </a:lnTo>
                  <a:lnTo>
                    <a:pt x="1292" y="461"/>
                  </a:lnTo>
                  <a:lnTo>
                    <a:pt x="1340" y="479"/>
                  </a:lnTo>
                  <a:lnTo>
                    <a:pt x="1382" y="503"/>
                  </a:lnTo>
                  <a:lnTo>
                    <a:pt x="1417" y="533"/>
                  </a:lnTo>
                  <a:lnTo>
                    <a:pt x="1441" y="563"/>
                  </a:lnTo>
                  <a:lnTo>
                    <a:pt x="1447" y="587"/>
                  </a:lnTo>
                  <a:lnTo>
                    <a:pt x="1435" y="617"/>
                  </a:lnTo>
                  <a:lnTo>
                    <a:pt x="1423" y="629"/>
                  </a:lnTo>
                  <a:lnTo>
                    <a:pt x="1405" y="641"/>
                  </a:lnTo>
                  <a:lnTo>
                    <a:pt x="1376" y="653"/>
                  </a:lnTo>
                  <a:lnTo>
                    <a:pt x="1346" y="665"/>
                  </a:lnTo>
                  <a:lnTo>
                    <a:pt x="1280" y="683"/>
                  </a:lnTo>
                  <a:lnTo>
                    <a:pt x="1226" y="701"/>
                  </a:lnTo>
                  <a:lnTo>
                    <a:pt x="1178" y="719"/>
                  </a:lnTo>
                  <a:lnTo>
                    <a:pt x="1142" y="743"/>
                  </a:lnTo>
                  <a:lnTo>
                    <a:pt x="1112" y="755"/>
                  </a:lnTo>
                  <a:lnTo>
                    <a:pt x="1089" y="773"/>
                  </a:lnTo>
                  <a:lnTo>
                    <a:pt x="1077" y="791"/>
                  </a:lnTo>
                  <a:lnTo>
                    <a:pt x="1065" y="809"/>
                  </a:lnTo>
                  <a:lnTo>
                    <a:pt x="1059" y="833"/>
                  </a:lnTo>
                  <a:lnTo>
                    <a:pt x="1065" y="857"/>
                  </a:lnTo>
                  <a:lnTo>
                    <a:pt x="1077" y="869"/>
                  </a:lnTo>
                  <a:lnTo>
                    <a:pt x="1083" y="875"/>
                  </a:lnTo>
                  <a:lnTo>
                    <a:pt x="1089" y="881"/>
                  </a:lnTo>
                  <a:lnTo>
                    <a:pt x="1106" y="881"/>
                  </a:lnTo>
                  <a:lnTo>
                    <a:pt x="1124" y="875"/>
                  </a:lnTo>
                  <a:lnTo>
                    <a:pt x="1148" y="875"/>
                  </a:lnTo>
                  <a:lnTo>
                    <a:pt x="1208" y="869"/>
                  </a:lnTo>
                  <a:lnTo>
                    <a:pt x="1268" y="863"/>
                  </a:lnTo>
                  <a:lnTo>
                    <a:pt x="1328" y="863"/>
                  </a:lnTo>
                  <a:lnTo>
                    <a:pt x="1388" y="857"/>
                  </a:lnTo>
                  <a:lnTo>
                    <a:pt x="1411" y="857"/>
                  </a:lnTo>
                  <a:lnTo>
                    <a:pt x="1429" y="851"/>
                  </a:lnTo>
                  <a:lnTo>
                    <a:pt x="1441" y="851"/>
                  </a:lnTo>
                  <a:lnTo>
                    <a:pt x="1447" y="851"/>
                  </a:lnTo>
                  <a:lnTo>
                    <a:pt x="1459" y="845"/>
                  </a:lnTo>
                  <a:lnTo>
                    <a:pt x="1483" y="833"/>
                  </a:lnTo>
                  <a:lnTo>
                    <a:pt x="1525" y="815"/>
                  </a:lnTo>
                  <a:lnTo>
                    <a:pt x="1573" y="791"/>
                  </a:lnTo>
                  <a:lnTo>
                    <a:pt x="1675" y="743"/>
                  </a:lnTo>
                  <a:lnTo>
                    <a:pt x="1716" y="725"/>
                  </a:lnTo>
                  <a:lnTo>
                    <a:pt x="1752" y="713"/>
                  </a:lnTo>
                  <a:lnTo>
                    <a:pt x="1806" y="689"/>
                  </a:lnTo>
                  <a:lnTo>
                    <a:pt x="1842" y="653"/>
                  </a:lnTo>
                  <a:lnTo>
                    <a:pt x="1866" y="611"/>
                  </a:lnTo>
                  <a:lnTo>
                    <a:pt x="1884" y="581"/>
                  </a:lnTo>
                  <a:lnTo>
                    <a:pt x="1926" y="515"/>
                  </a:lnTo>
                  <a:lnTo>
                    <a:pt x="1979" y="449"/>
                  </a:lnTo>
                  <a:lnTo>
                    <a:pt x="2039" y="389"/>
                  </a:lnTo>
                  <a:lnTo>
                    <a:pt x="2105" y="341"/>
                  </a:lnTo>
                  <a:lnTo>
                    <a:pt x="2159" y="299"/>
                  </a:lnTo>
                  <a:lnTo>
                    <a:pt x="2207" y="269"/>
                  </a:lnTo>
                  <a:lnTo>
                    <a:pt x="2237" y="245"/>
                  </a:lnTo>
                  <a:lnTo>
                    <a:pt x="2249" y="239"/>
                  </a:lnTo>
                  <a:lnTo>
                    <a:pt x="2249" y="239"/>
                  </a:lnTo>
                  <a:lnTo>
                    <a:pt x="2392" y="167"/>
                  </a:lnTo>
                  <a:lnTo>
                    <a:pt x="2392" y="60"/>
                  </a:lnTo>
                  <a:lnTo>
                    <a:pt x="2392" y="0"/>
                  </a:lnTo>
                  <a:lnTo>
                    <a:pt x="2344" y="18"/>
                  </a:lnTo>
                  <a:lnTo>
                    <a:pt x="2302" y="36"/>
                  </a:lnTo>
                  <a:lnTo>
                    <a:pt x="2302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Arial" charset="0"/>
              </a:endParaRPr>
            </a:p>
          </p:txBody>
        </p:sp>
        <p:sp>
          <p:nvSpPr>
            <p:cNvPr id="14" name="Freeform 12">
              <a:extLst>
                <a:ext uri="{FF2B5EF4-FFF2-40B4-BE49-F238E27FC236}">
                  <a16:creationId xmlns="" xmlns:a16="http://schemas.microsoft.com/office/drawing/2014/main" id="{CB9D8FC2-B6A4-421D-BA53-7FD68366ED42}"/>
                </a:ext>
              </a:extLst>
            </p:cNvPr>
            <p:cNvSpPr>
              <a:spLocks/>
            </p:cNvSpPr>
            <p:nvPr userDrawn="1"/>
          </p:nvSpPr>
          <p:spPr bwMode="hidden">
            <a:xfrm>
              <a:off x="3839" y="1854"/>
              <a:ext cx="577" cy="258"/>
            </a:xfrm>
            <a:custGeom>
              <a:avLst/>
              <a:gdLst/>
              <a:ahLst/>
              <a:cxnLst>
                <a:cxn ang="0">
                  <a:pos x="30" y="245"/>
                </a:cxn>
                <a:cxn ang="0">
                  <a:pos x="18" y="251"/>
                </a:cxn>
                <a:cxn ang="0">
                  <a:pos x="6" y="257"/>
                </a:cxn>
                <a:cxn ang="0">
                  <a:pos x="0" y="257"/>
                </a:cxn>
                <a:cxn ang="0">
                  <a:pos x="305" y="113"/>
                </a:cxn>
                <a:cxn ang="0">
                  <a:pos x="520" y="0"/>
                </a:cxn>
                <a:cxn ang="0">
                  <a:pos x="526" y="6"/>
                </a:cxn>
                <a:cxn ang="0">
                  <a:pos x="544" y="18"/>
                </a:cxn>
                <a:cxn ang="0">
                  <a:pos x="550" y="24"/>
                </a:cxn>
                <a:cxn ang="0">
                  <a:pos x="550" y="36"/>
                </a:cxn>
                <a:cxn ang="0">
                  <a:pos x="544" y="42"/>
                </a:cxn>
                <a:cxn ang="0">
                  <a:pos x="526" y="54"/>
                </a:cxn>
                <a:cxn ang="0">
                  <a:pos x="514" y="60"/>
                </a:cxn>
                <a:cxn ang="0">
                  <a:pos x="502" y="66"/>
                </a:cxn>
                <a:cxn ang="0">
                  <a:pos x="448" y="84"/>
                </a:cxn>
                <a:cxn ang="0">
                  <a:pos x="382" y="113"/>
                </a:cxn>
                <a:cxn ang="0">
                  <a:pos x="305" y="143"/>
                </a:cxn>
                <a:cxn ang="0">
                  <a:pos x="227" y="173"/>
                </a:cxn>
                <a:cxn ang="0">
                  <a:pos x="149" y="203"/>
                </a:cxn>
                <a:cxn ang="0">
                  <a:pos x="83" y="227"/>
                </a:cxn>
                <a:cxn ang="0">
                  <a:pos x="30" y="245"/>
                </a:cxn>
                <a:cxn ang="0">
                  <a:pos x="30" y="245"/>
                </a:cxn>
              </a:cxnLst>
              <a:rect l="0" t="0" r="r" b="b"/>
              <a:pathLst>
                <a:path w="550" h="257">
                  <a:moveTo>
                    <a:pt x="30" y="245"/>
                  </a:moveTo>
                  <a:lnTo>
                    <a:pt x="18" y="251"/>
                  </a:lnTo>
                  <a:lnTo>
                    <a:pt x="6" y="257"/>
                  </a:lnTo>
                  <a:lnTo>
                    <a:pt x="0" y="257"/>
                  </a:lnTo>
                  <a:lnTo>
                    <a:pt x="305" y="113"/>
                  </a:lnTo>
                  <a:lnTo>
                    <a:pt x="520" y="0"/>
                  </a:lnTo>
                  <a:lnTo>
                    <a:pt x="526" y="6"/>
                  </a:lnTo>
                  <a:lnTo>
                    <a:pt x="544" y="18"/>
                  </a:lnTo>
                  <a:lnTo>
                    <a:pt x="550" y="24"/>
                  </a:lnTo>
                  <a:lnTo>
                    <a:pt x="550" y="36"/>
                  </a:lnTo>
                  <a:lnTo>
                    <a:pt x="544" y="42"/>
                  </a:lnTo>
                  <a:lnTo>
                    <a:pt x="526" y="54"/>
                  </a:lnTo>
                  <a:lnTo>
                    <a:pt x="514" y="60"/>
                  </a:lnTo>
                  <a:lnTo>
                    <a:pt x="502" y="66"/>
                  </a:lnTo>
                  <a:lnTo>
                    <a:pt x="448" y="84"/>
                  </a:lnTo>
                  <a:lnTo>
                    <a:pt x="382" y="113"/>
                  </a:lnTo>
                  <a:lnTo>
                    <a:pt x="305" y="143"/>
                  </a:lnTo>
                  <a:lnTo>
                    <a:pt x="227" y="173"/>
                  </a:lnTo>
                  <a:lnTo>
                    <a:pt x="149" y="203"/>
                  </a:lnTo>
                  <a:lnTo>
                    <a:pt x="83" y="227"/>
                  </a:lnTo>
                  <a:lnTo>
                    <a:pt x="30" y="245"/>
                  </a:lnTo>
                  <a:lnTo>
                    <a:pt x="30" y="24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Arial" charset="0"/>
              </a:endParaRPr>
            </a:p>
          </p:txBody>
        </p:sp>
        <p:sp>
          <p:nvSpPr>
            <p:cNvPr id="15" name="Freeform 13">
              <a:extLst>
                <a:ext uri="{FF2B5EF4-FFF2-40B4-BE49-F238E27FC236}">
                  <a16:creationId xmlns="" xmlns:a16="http://schemas.microsoft.com/office/drawing/2014/main" id="{5A22C3A6-9483-48D8-B80E-E3B8D53E5AD6}"/>
                </a:ext>
              </a:extLst>
            </p:cNvPr>
            <p:cNvSpPr>
              <a:spLocks/>
            </p:cNvSpPr>
            <p:nvPr userDrawn="1"/>
          </p:nvSpPr>
          <p:spPr bwMode="hidden">
            <a:xfrm>
              <a:off x="5327" y="1642"/>
              <a:ext cx="5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1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Arial" charset="0"/>
              </a:endParaRPr>
            </a:p>
          </p:txBody>
        </p:sp>
        <p:sp>
          <p:nvSpPr>
            <p:cNvPr id="16" name="Freeform 14">
              <a:extLst>
                <a:ext uri="{FF2B5EF4-FFF2-40B4-BE49-F238E27FC236}">
                  <a16:creationId xmlns="" xmlns:a16="http://schemas.microsoft.com/office/drawing/2014/main" id="{EABEECCD-B141-489C-8ABF-8D59D6DCDC1D}"/>
                </a:ext>
              </a:extLst>
            </p:cNvPr>
            <p:cNvSpPr>
              <a:spLocks/>
            </p:cNvSpPr>
            <p:nvPr userDrawn="1"/>
          </p:nvSpPr>
          <p:spPr bwMode="hidden">
            <a:xfrm>
              <a:off x="3839" y="1728"/>
              <a:ext cx="716" cy="383"/>
            </a:xfrm>
            <a:custGeom>
              <a:avLst/>
              <a:gdLst/>
              <a:ahLst/>
              <a:cxnLst>
                <a:cxn ang="0">
                  <a:pos x="659" y="6"/>
                </a:cxn>
                <a:cxn ang="0">
                  <a:pos x="588" y="42"/>
                </a:cxn>
                <a:cxn ang="0">
                  <a:pos x="515" y="84"/>
                </a:cxn>
                <a:cxn ang="0">
                  <a:pos x="509" y="90"/>
                </a:cxn>
                <a:cxn ang="0">
                  <a:pos x="485" y="102"/>
                </a:cxn>
                <a:cxn ang="0">
                  <a:pos x="455" y="120"/>
                </a:cxn>
                <a:cxn ang="0">
                  <a:pos x="425" y="138"/>
                </a:cxn>
                <a:cxn ang="0">
                  <a:pos x="371" y="168"/>
                </a:cxn>
                <a:cxn ang="0">
                  <a:pos x="306" y="198"/>
                </a:cxn>
                <a:cxn ang="0">
                  <a:pos x="186" y="251"/>
                </a:cxn>
                <a:cxn ang="0">
                  <a:pos x="131" y="269"/>
                </a:cxn>
                <a:cxn ang="0">
                  <a:pos x="89" y="287"/>
                </a:cxn>
                <a:cxn ang="0">
                  <a:pos x="53" y="305"/>
                </a:cxn>
                <a:cxn ang="0">
                  <a:pos x="36" y="311"/>
                </a:cxn>
                <a:cxn ang="0">
                  <a:pos x="12" y="329"/>
                </a:cxn>
                <a:cxn ang="0">
                  <a:pos x="0" y="353"/>
                </a:cxn>
                <a:cxn ang="0">
                  <a:pos x="0" y="371"/>
                </a:cxn>
                <a:cxn ang="0">
                  <a:pos x="0" y="383"/>
                </a:cxn>
                <a:cxn ang="0">
                  <a:pos x="0" y="383"/>
                </a:cxn>
                <a:cxn ang="0">
                  <a:pos x="12" y="371"/>
                </a:cxn>
                <a:cxn ang="0">
                  <a:pos x="30" y="353"/>
                </a:cxn>
                <a:cxn ang="0">
                  <a:pos x="53" y="335"/>
                </a:cxn>
                <a:cxn ang="0">
                  <a:pos x="77" y="317"/>
                </a:cxn>
                <a:cxn ang="0">
                  <a:pos x="101" y="311"/>
                </a:cxn>
                <a:cxn ang="0">
                  <a:pos x="131" y="299"/>
                </a:cxn>
                <a:cxn ang="0">
                  <a:pos x="204" y="269"/>
                </a:cxn>
                <a:cxn ang="0">
                  <a:pos x="240" y="251"/>
                </a:cxn>
                <a:cxn ang="0">
                  <a:pos x="270" y="239"/>
                </a:cxn>
                <a:cxn ang="0">
                  <a:pos x="294" y="228"/>
                </a:cxn>
                <a:cxn ang="0">
                  <a:pos x="312" y="222"/>
                </a:cxn>
                <a:cxn ang="0">
                  <a:pos x="330" y="210"/>
                </a:cxn>
                <a:cxn ang="0">
                  <a:pos x="365" y="186"/>
                </a:cxn>
                <a:cxn ang="0">
                  <a:pos x="419" y="156"/>
                </a:cxn>
                <a:cxn ang="0">
                  <a:pos x="473" y="120"/>
                </a:cxn>
                <a:cxn ang="0">
                  <a:pos x="527" y="90"/>
                </a:cxn>
                <a:cxn ang="0">
                  <a:pos x="576" y="60"/>
                </a:cxn>
                <a:cxn ang="0">
                  <a:pos x="612" y="42"/>
                </a:cxn>
                <a:cxn ang="0">
                  <a:pos x="629" y="36"/>
                </a:cxn>
                <a:cxn ang="0">
                  <a:pos x="647" y="30"/>
                </a:cxn>
                <a:cxn ang="0">
                  <a:pos x="677" y="18"/>
                </a:cxn>
                <a:cxn ang="0">
                  <a:pos x="701" y="6"/>
                </a:cxn>
                <a:cxn ang="0">
                  <a:pos x="713" y="0"/>
                </a:cxn>
                <a:cxn ang="0">
                  <a:pos x="713" y="0"/>
                </a:cxn>
                <a:cxn ang="0">
                  <a:pos x="659" y="6"/>
                </a:cxn>
                <a:cxn ang="0">
                  <a:pos x="716" y="63"/>
                </a:cxn>
              </a:cxnLst>
              <a:rect l="0" t="0" r="r" b="b"/>
              <a:pathLst>
                <a:path w="716" h="383">
                  <a:moveTo>
                    <a:pt x="659" y="6"/>
                  </a:moveTo>
                  <a:lnTo>
                    <a:pt x="588" y="42"/>
                  </a:lnTo>
                  <a:lnTo>
                    <a:pt x="515" y="84"/>
                  </a:lnTo>
                  <a:lnTo>
                    <a:pt x="509" y="90"/>
                  </a:lnTo>
                  <a:lnTo>
                    <a:pt x="485" y="102"/>
                  </a:lnTo>
                  <a:lnTo>
                    <a:pt x="455" y="120"/>
                  </a:lnTo>
                  <a:lnTo>
                    <a:pt x="425" y="138"/>
                  </a:lnTo>
                  <a:lnTo>
                    <a:pt x="371" y="168"/>
                  </a:lnTo>
                  <a:lnTo>
                    <a:pt x="306" y="198"/>
                  </a:lnTo>
                  <a:lnTo>
                    <a:pt x="186" y="251"/>
                  </a:lnTo>
                  <a:lnTo>
                    <a:pt x="131" y="269"/>
                  </a:lnTo>
                  <a:lnTo>
                    <a:pt x="89" y="287"/>
                  </a:lnTo>
                  <a:lnTo>
                    <a:pt x="53" y="305"/>
                  </a:lnTo>
                  <a:lnTo>
                    <a:pt x="36" y="311"/>
                  </a:lnTo>
                  <a:lnTo>
                    <a:pt x="12" y="329"/>
                  </a:lnTo>
                  <a:lnTo>
                    <a:pt x="0" y="353"/>
                  </a:lnTo>
                  <a:lnTo>
                    <a:pt x="0" y="371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12" y="371"/>
                  </a:lnTo>
                  <a:lnTo>
                    <a:pt x="30" y="353"/>
                  </a:lnTo>
                  <a:lnTo>
                    <a:pt x="53" y="335"/>
                  </a:lnTo>
                  <a:lnTo>
                    <a:pt x="77" y="317"/>
                  </a:lnTo>
                  <a:lnTo>
                    <a:pt x="101" y="311"/>
                  </a:lnTo>
                  <a:lnTo>
                    <a:pt x="131" y="299"/>
                  </a:lnTo>
                  <a:lnTo>
                    <a:pt x="204" y="269"/>
                  </a:lnTo>
                  <a:lnTo>
                    <a:pt x="240" y="251"/>
                  </a:lnTo>
                  <a:lnTo>
                    <a:pt x="270" y="239"/>
                  </a:lnTo>
                  <a:lnTo>
                    <a:pt x="294" y="228"/>
                  </a:lnTo>
                  <a:lnTo>
                    <a:pt x="312" y="222"/>
                  </a:lnTo>
                  <a:lnTo>
                    <a:pt x="330" y="210"/>
                  </a:lnTo>
                  <a:lnTo>
                    <a:pt x="365" y="186"/>
                  </a:lnTo>
                  <a:lnTo>
                    <a:pt x="419" y="156"/>
                  </a:lnTo>
                  <a:lnTo>
                    <a:pt x="473" y="120"/>
                  </a:lnTo>
                  <a:lnTo>
                    <a:pt x="527" y="90"/>
                  </a:lnTo>
                  <a:lnTo>
                    <a:pt x="576" y="60"/>
                  </a:lnTo>
                  <a:lnTo>
                    <a:pt x="612" y="42"/>
                  </a:lnTo>
                  <a:lnTo>
                    <a:pt x="629" y="36"/>
                  </a:lnTo>
                  <a:lnTo>
                    <a:pt x="647" y="30"/>
                  </a:lnTo>
                  <a:lnTo>
                    <a:pt x="677" y="18"/>
                  </a:lnTo>
                  <a:lnTo>
                    <a:pt x="701" y="6"/>
                  </a:lnTo>
                  <a:lnTo>
                    <a:pt x="713" y="0"/>
                  </a:lnTo>
                  <a:lnTo>
                    <a:pt x="713" y="0"/>
                  </a:lnTo>
                  <a:lnTo>
                    <a:pt x="659" y="6"/>
                  </a:lnTo>
                  <a:lnTo>
                    <a:pt x="716" y="63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Arial" charset="0"/>
              </a:endParaRPr>
            </a:p>
          </p:txBody>
        </p:sp>
        <p:sp>
          <p:nvSpPr>
            <p:cNvPr id="17" name="Freeform 15">
              <a:extLst>
                <a:ext uri="{FF2B5EF4-FFF2-40B4-BE49-F238E27FC236}">
                  <a16:creationId xmlns="" xmlns:a16="http://schemas.microsoft.com/office/drawing/2014/main" id="{D82696BA-3B9C-45E9-9DF7-06A590716389}"/>
                </a:ext>
              </a:extLst>
            </p:cNvPr>
            <p:cNvSpPr>
              <a:spLocks/>
            </p:cNvSpPr>
            <p:nvPr userDrawn="1"/>
          </p:nvSpPr>
          <p:spPr bwMode="hidden">
            <a:xfrm>
              <a:off x="3453" y="2271"/>
              <a:ext cx="318" cy="225"/>
            </a:xfrm>
            <a:custGeom>
              <a:avLst/>
              <a:gdLst/>
              <a:ahLst/>
              <a:cxnLst>
                <a:cxn ang="0">
                  <a:pos x="6" y="225"/>
                </a:cxn>
                <a:cxn ang="0">
                  <a:pos x="0" y="195"/>
                </a:cxn>
                <a:cxn ang="0">
                  <a:pos x="315" y="0"/>
                </a:cxn>
                <a:cxn ang="0">
                  <a:pos x="303" y="27"/>
                </a:cxn>
                <a:cxn ang="0">
                  <a:pos x="318" y="42"/>
                </a:cxn>
              </a:cxnLst>
              <a:rect l="0" t="0" r="r" b="b"/>
              <a:pathLst>
                <a:path w="318" h="225">
                  <a:moveTo>
                    <a:pt x="6" y="225"/>
                  </a:moveTo>
                  <a:lnTo>
                    <a:pt x="0" y="195"/>
                  </a:lnTo>
                  <a:lnTo>
                    <a:pt x="315" y="0"/>
                  </a:lnTo>
                  <a:lnTo>
                    <a:pt x="303" y="27"/>
                  </a:lnTo>
                  <a:lnTo>
                    <a:pt x="318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Arial" charset="0"/>
              </a:endParaRPr>
            </a:p>
          </p:txBody>
        </p:sp>
        <p:sp>
          <p:nvSpPr>
            <p:cNvPr id="18" name="Freeform 16">
              <a:extLst>
                <a:ext uri="{FF2B5EF4-FFF2-40B4-BE49-F238E27FC236}">
                  <a16:creationId xmlns="" xmlns:a16="http://schemas.microsoft.com/office/drawing/2014/main" id="{BEAC208A-5B59-4A44-B8F4-E1A91A660F23}"/>
                </a:ext>
              </a:extLst>
            </p:cNvPr>
            <p:cNvSpPr>
              <a:spLocks/>
            </p:cNvSpPr>
            <p:nvPr userDrawn="1"/>
          </p:nvSpPr>
          <p:spPr bwMode="hidden">
            <a:xfrm>
              <a:off x="0" y="2658"/>
              <a:ext cx="2595" cy="933"/>
            </a:xfrm>
            <a:custGeom>
              <a:avLst/>
              <a:gdLst/>
              <a:ahLst/>
              <a:cxnLst>
                <a:cxn ang="0">
                  <a:pos x="1050" y="657"/>
                </a:cxn>
                <a:cxn ang="0">
                  <a:pos x="1581" y="690"/>
                </a:cxn>
                <a:cxn ang="0">
                  <a:pos x="1671" y="723"/>
                </a:cxn>
                <a:cxn ang="0">
                  <a:pos x="1176" y="621"/>
                </a:cxn>
                <a:cxn ang="0">
                  <a:pos x="1854" y="567"/>
                </a:cxn>
                <a:cxn ang="0">
                  <a:pos x="1869" y="612"/>
                </a:cxn>
                <a:cxn ang="0">
                  <a:pos x="2103" y="861"/>
                </a:cxn>
                <a:cxn ang="0">
                  <a:pos x="1883" y="520"/>
                </a:cxn>
                <a:cxn ang="0">
                  <a:pos x="1842" y="490"/>
                </a:cxn>
                <a:cxn ang="0">
                  <a:pos x="1770" y="466"/>
                </a:cxn>
                <a:cxn ang="0">
                  <a:pos x="1740" y="448"/>
                </a:cxn>
                <a:cxn ang="0">
                  <a:pos x="1758" y="436"/>
                </a:cxn>
                <a:cxn ang="0">
                  <a:pos x="1830" y="430"/>
                </a:cxn>
                <a:cxn ang="0">
                  <a:pos x="1877" y="424"/>
                </a:cxn>
                <a:cxn ang="0">
                  <a:pos x="1955" y="394"/>
                </a:cxn>
                <a:cxn ang="0">
                  <a:pos x="2052" y="396"/>
                </a:cxn>
                <a:cxn ang="0">
                  <a:pos x="2253" y="732"/>
                </a:cxn>
                <a:cxn ang="0">
                  <a:pos x="2415" y="933"/>
                </a:cxn>
                <a:cxn ang="0">
                  <a:pos x="2397" y="828"/>
                </a:cxn>
                <a:cxn ang="0">
                  <a:pos x="2088" y="400"/>
                </a:cxn>
                <a:cxn ang="0">
                  <a:pos x="2046" y="346"/>
                </a:cxn>
                <a:cxn ang="0">
                  <a:pos x="1997" y="304"/>
                </a:cxn>
                <a:cxn ang="0">
                  <a:pos x="1967" y="286"/>
                </a:cxn>
                <a:cxn ang="0">
                  <a:pos x="1973" y="286"/>
                </a:cxn>
                <a:cxn ang="0">
                  <a:pos x="2009" y="286"/>
                </a:cxn>
                <a:cxn ang="0">
                  <a:pos x="2082" y="322"/>
                </a:cxn>
                <a:cxn ang="0">
                  <a:pos x="2199" y="384"/>
                </a:cxn>
                <a:cxn ang="0">
                  <a:pos x="2394" y="448"/>
                </a:cxn>
                <a:cxn ang="0">
                  <a:pos x="2595" y="516"/>
                </a:cxn>
                <a:cxn ang="0">
                  <a:pos x="2388" y="424"/>
                </a:cxn>
                <a:cxn ang="0">
                  <a:pos x="2219" y="340"/>
                </a:cxn>
                <a:cxn ang="0">
                  <a:pos x="2052" y="280"/>
                </a:cxn>
                <a:cxn ang="0">
                  <a:pos x="1955" y="262"/>
                </a:cxn>
                <a:cxn ang="0">
                  <a:pos x="1877" y="274"/>
                </a:cxn>
                <a:cxn ang="0">
                  <a:pos x="1752" y="274"/>
                </a:cxn>
                <a:cxn ang="0">
                  <a:pos x="1661" y="292"/>
                </a:cxn>
                <a:cxn ang="0">
                  <a:pos x="1607" y="316"/>
                </a:cxn>
                <a:cxn ang="0">
                  <a:pos x="1589" y="322"/>
                </a:cxn>
                <a:cxn ang="0">
                  <a:pos x="1409" y="358"/>
                </a:cxn>
                <a:cxn ang="0">
                  <a:pos x="1152" y="442"/>
                </a:cxn>
                <a:cxn ang="0">
                  <a:pos x="966" y="460"/>
                </a:cxn>
                <a:cxn ang="0">
                  <a:pos x="870" y="442"/>
                </a:cxn>
                <a:cxn ang="0">
                  <a:pos x="828" y="430"/>
                </a:cxn>
                <a:cxn ang="0">
                  <a:pos x="743" y="388"/>
                </a:cxn>
                <a:cxn ang="0">
                  <a:pos x="636" y="334"/>
                </a:cxn>
                <a:cxn ang="0">
                  <a:pos x="467" y="256"/>
                </a:cxn>
                <a:cxn ang="0">
                  <a:pos x="0" y="0"/>
                </a:cxn>
                <a:cxn ang="0">
                  <a:pos x="585" y="390"/>
                </a:cxn>
                <a:cxn ang="0">
                  <a:pos x="849" y="543"/>
                </a:cxn>
                <a:cxn ang="0">
                  <a:pos x="897" y="621"/>
                </a:cxn>
              </a:cxnLst>
              <a:rect l="0" t="0" r="r" b="b"/>
              <a:pathLst>
                <a:path w="2595" h="933">
                  <a:moveTo>
                    <a:pt x="981" y="675"/>
                  </a:moveTo>
                  <a:lnTo>
                    <a:pt x="1050" y="657"/>
                  </a:lnTo>
                  <a:lnTo>
                    <a:pt x="1143" y="651"/>
                  </a:lnTo>
                  <a:lnTo>
                    <a:pt x="1581" y="690"/>
                  </a:lnTo>
                  <a:lnTo>
                    <a:pt x="1623" y="738"/>
                  </a:lnTo>
                  <a:lnTo>
                    <a:pt x="1671" y="723"/>
                  </a:lnTo>
                  <a:lnTo>
                    <a:pt x="1656" y="675"/>
                  </a:lnTo>
                  <a:lnTo>
                    <a:pt x="1176" y="621"/>
                  </a:lnTo>
                  <a:lnTo>
                    <a:pt x="1797" y="534"/>
                  </a:lnTo>
                  <a:lnTo>
                    <a:pt x="1854" y="567"/>
                  </a:lnTo>
                  <a:lnTo>
                    <a:pt x="1881" y="585"/>
                  </a:lnTo>
                  <a:lnTo>
                    <a:pt x="1869" y="612"/>
                  </a:lnTo>
                  <a:lnTo>
                    <a:pt x="1995" y="852"/>
                  </a:lnTo>
                  <a:lnTo>
                    <a:pt x="2103" y="861"/>
                  </a:lnTo>
                  <a:lnTo>
                    <a:pt x="1889" y="538"/>
                  </a:lnTo>
                  <a:lnTo>
                    <a:pt x="1883" y="520"/>
                  </a:lnTo>
                  <a:lnTo>
                    <a:pt x="1872" y="508"/>
                  </a:lnTo>
                  <a:lnTo>
                    <a:pt x="1842" y="490"/>
                  </a:lnTo>
                  <a:lnTo>
                    <a:pt x="1806" y="478"/>
                  </a:lnTo>
                  <a:lnTo>
                    <a:pt x="1770" y="466"/>
                  </a:lnTo>
                  <a:lnTo>
                    <a:pt x="1752" y="454"/>
                  </a:lnTo>
                  <a:lnTo>
                    <a:pt x="1740" y="448"/>
                  </a:lnTo>
                  <a:lnTo>
                    <a:pt x="1746" y="436"/>
                  </a:lnTo>
                  <a:lnTo>
                    <a:pt x="1758" y="436"/>
                  </a:lnTo>
                  <a:lnTo>
                    <a:pt x="1782" y="430"/>
                  </a:lnTo>
                  <a:lnTo>
                    <a:pt x="1830" y="430"/>
                  </a:lnTo>
                  <a:lnTo>
                    <a:pt x="1854" y="430"/>
                  </a:lnTo>
                  <a:lnTo>
                    <a:pt x="1877" y="424"/>
                  </a:lnTo>
                  <a:lnTo>
                    <a:pt x="1925" y="400"/>
                  </a:lnTo>
                  <a:lnTo>
                    <a:pt x="1955" y="394"/>
                  </a:lnTo>
                  <a:lnTo>
                    <a:pt x="1979" y="394"/>
                  </a:lnTo>
                  <a:lnTo>
                    <a:pt x="2052" y="396"/>
                  </a:lnTo>
                  <a:lnTo>
                    <a:pt x="2046" y="456"/>
                  </a:lnTo>
                  <a:lnTo>
                    <a:pt x="2253" y="732"/>
                  </a:lnTo>
                  <a:lnTo>
                    <a:pt x="2334" y="816"/>
                  </a:lnTo>
                  <a:lnTo>
                    <a:pt x="2415" y="933"/>
                  </a:lnTo>
                  <a:lnTo>
                    <a:pt x="2430" y="909"/>
                  </a:lnTo>
                  <a:lnTo>
                    <a:pt x="2397" y="828"/>
                  </a:lnTo>
                  <a:lnTo>
                    <a:pt x="2094" y="412"/>
                  </a:lnTo>
                  <a:lnTo>
                    <a:pt x="2088" y="400"/>
                  </a:lnTo>
                  <a:lnTo>
                    <a:pt x="2076" y="376"/>
                  </a:lnTo>
                  <a:lnTo>
                    <a:pt x="2046" y="346"/>
                  </a:lnTo>
                  <a:lnTo>
                    <a:pt x="2015" y="322"/>
                  </a:lnTo>
                  <a:lnTo>
                    <a:pt x="1997" y="304"/>
                  </a:lnTo>
                  <a:lnTo>
                    <a:pt x="1979" y="292"/>
                  </a:lnTo>
                  <a:lnTo>
                    <a:pt x="1967" y="286"/>
                  </a:lnTo>
                  <a:lnTo>
                    <a:pt x="1967" y="286"/>
                  </a:lnTo>
                  <a:lnTo>
                    <a:pt x="1973" y="286"/>
                  </a:lnTo>
                  <a:lnTo>
                    <a:pt x="1985" y="286"/>
                  </a:lnTo>
                  <a:lnTo>
                    <a:pt x="2009" y="286"/>
                  </a:lnTo>
                  <a:lnTo>
                    <a:pt x="2040" y="298"/>
                  </a:lnTo>
                  <a:lnTo>
                    <a:pt x="2082" y="322"/>
                  </a:lnTo>
                  <a:lnTo>
                    <a:pt x="2124" y="348"/>
                  </a:lnTo>
                  <a:lnTo>
                    <a:pt x="2199" y="384"/>
                  </a:lnTo>
                  <a:lnTo>
                    <a:pt x="2325" y="426"/>
                  </a:lnTo>
                  <a:lnTo>
                    <a:pt x="2394" y="448"/>
                  </a:lnTo>
                  <a:lnTo>
                    <a:pt x="2523" y="522"/>
                  </a:lnTo>
                  <a:lnTo>
                    <a:pt x="2595" y="516"/>
                  </a:lnTo>
                  <a:lnTo>
                    <a:pt x="2442" y="454"/>
                  </a:lnTo>
                  <a:lnTo>
                    <a:pt x="2388" y="424"/>
                  </a:lnTo>
                  <a:lnTo>
                    <a:pt x="2327" y="388"/>
                  </a:lnTo>
                  <a:lnTo>
                    <a:pt x="2219" y="340"/>
                  </a:lnTo>
                  <a:lnTo>
                    <a:pt x="2106" y="292"/>
                  </a:lnTo>
                  <a:lnTo>
                    <a:pt x="2052" y="280"/>
                  </a:lnTo>
                  <a:lnTo>
                    <a:pt x="2003" y="268"/>
                  </a:lnTo>
                  <a:lnTo>
                    <a:pt x="1955" y="262"/>
                  </a:lnTo>
                  <a:lnTo>
                    <a:pt x="1919" y="268"/>
                  </a:lnTo>
                  <a:lnTo>
                    <a:pt x="1877" y="274"/>
                  </a:lnTo>
                  <a:lnTo>
                    <a:pt x="1812" y="274"/>
                  </a:lnTo>
                  <a:lnTo>
                    <a:pt x="1752" y="274"/>
                  </a:lnTo>
                  <a:lnTo>
                    <a:pt x="1703" y="286"/>
                  </a:lnTo>
                  <a:lnTo>
                    <a:pt x="1661" y="292"/>
                  </a:lnTo>
                  <a:lnTo>
                    <a:pt x="1631" y="304"/>
                  </a:lnTo>
                  <a:lnTo>
                    <a:pt x="1607" y="316"/>
                  </a:lnTo>
                  <a:lnTo>
                    <a:pt x="1595" y="322"/>
                  </a:lnTo>
                  <a:lnTo>
                    <a:pt x="1589" y="322"/>
                  </a:lnTo>
                  <a:lnTo>
                    <a:pt x="1500" y="334"/>
                  </a:lnTo>
                  <a:lnTo>
                    <a:pt x="1409" y="358"/>
                  </a:lnTo>
                  <a:lnTo>
                    <a:pt x="1236" y="418"/>
                  </a:lnTo>
                  <a:lnTo>
                    <a:pt x="1152" y="442"/>
                  </a:lnTo>
                  <a:lnTo>
                    <a:pt x="1061" y="460"/>
                  </a:lnTo>
                  <a:lnTo>
                    <a:pt x="966" y="460"/>
                  </a:lnTo>
                  <a:lnTo>
                    <a:pt x="918" y="454"/>
                  </a:lnTo>
                  <a:lnTo>
                    <a:pt x="870" y="442"/>
                  </a:lnTo>
                  <a:lnTo>
                    <a:pt x="858" y="436"/>
                  </a:lnTo>
                  <a:lnTo>
                    <a:pt x="828" y="430"/>
                  </a:lnTo>
                  <a:lnTo>
                    <a:pt x="791" y="412"/>
                  </a:lnTo>
                  <a:lnTo>
                    <a:pt x="743" y="388"/>
                  </a:lnTo>
                  <a:lnTo>
                    <a:pt x="690" y="364"/>
                  </a:lnTo>
                  <a:lnTo>
                    <a:pt x="636" y="334"/>
                  </a:lnTo>
                  <a:lnTo>
                    <a:pt x="515" y="280"/>
                  </a:lnTo>
                  <a:lnTo>
                    <a:pt x="467" y="256"/>
                  </a:lnTo>
                  <a:lnTo>
                    <a:pt x="443" y="244"/>
                  </a:lnTo>
                  <a:lnTo>
                    <a:pt x="0" y="0"/>
                  </a:lnTo>
                  <a:lnTo>
                    <a:pt x="123" y="120"/>
                  </a:lnTo>
                  <a:lnTo>
                    <a:pt x="585" y="390"/>
                  </a:lnTo>
                  <a:lnTo>
                    <a:pt x="708" y="462"/>
                  </a:lnTo>
                  <a:lnTo>
                    <a:pt x="849" y="543"/>
                  </a:lnTo>
                  <a:lnTo>
                    <a:pt x="882" y="564"/>
                  </a:lnTo>
                  <a:lnTo>
                    <a:pt x="897" y="621"/>
                  </a:lnTo>
                  <a:lnTo>
                    <a:pt x="981" y="67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Arial" charset="0"/>
              </a:endParaRPr>
            </a:p>
          </p:txBody>
        </p:sp>
        <p:sp>
          <p:nvSpPr>
            <p:cNvPr id="19" name="Freeform 17">
              <a:extLst>
                <a:ext uri="{FF2B5EF4-FFF2-40B4-BE49-F238E27FC236}">
                  <a16:creationId xmlns="" xmlns:a16="http://schemas.microsoft.com/office/drawing/2014/main" id="{1F5983D9-4616-4161-82F6-0E8CBE7A7BFD}"/>
                </a:ext>
              </a:extLst>
            </p:cNvPr>
            <p:cNvSpPr>
              <a:spLocks/>
            </p:cNvSpPr>
            <p:nvPr userDrawn="1"/>
          </p:nvSpPr>
          <p:spPr bwMode="hidden">
            <a:xfrm>
              <a:off x="0" y="2994"/>
              <a:ext cx="2723" cy="1091"/>
            </a:xfrm>
            <a:custGeom>
              <a:avLst/>
              <a:gdLst/>
              <a:ahLst/>
              <a:cxnLst>
                <a:cxn ang="0">
                  <a:pos x="2370" y="72"/>
                </a:cxn>
                <a:cxn ang="0">
                  <a:pos x="2597" y="198"/>
                </a:cxn>
                <a:cxn ang="0">
                  <a:pos x="2639" y="276"/>
                </a:cxn>
                <a:cxn ang="0">
                  <a:pos x="2453" y="264"/>
                </a:cxn>
                <a:cxn ang="0">
                  <a:pos x="2297" y="204"/>
                </a:cxn>
                <a:cxn ang="0">
                  <a:pos x="2112" y="66"/>
                </a:cxn>
                <a:cxn ang="0">
                  <a:pos x="2088" y="72"/>
                </a:cxn>
                <a:cxn ang="0">
                  <a:pos x="2106" y="114"/>
                </a:cxn>
                <a:cxn ang="0">
                  <a:pos x="2412" y="552"/>
                </a:cxn>
                <a:cxn ang="0">
                  <a:pos x="2279" y="564"/>
                </a:cxn>
                <a:cxn ang="0">
                  <a:pos x="2189" y="492"/>
                </a:cxn>
                <a:cxn ang="0">
                  <a:pos x="2058" y="330"/>
                </a:cxn>
                <a:cxn ang="0">
                  <a:pos x="1991" y="234"/>
                </a:cxn>
                <a:cxn ang="0">
                  <a:pos x="1949" y="174"/>
                </a:cxn>
                <a:cxn ang="0">
                  <a:pos x="1824" y="132"/>
                </a:cxn>
                <a:cxn ang="0">
                  <a:pos x="1794" y="144"/>
                </a:cxn>
                <a:cxn ang="0">
                  <a:pos x="1895" y="222"/>
                </a:cxn>
                <a:cxn ang="0">
                  <a:pos x="1943" y="366"/>
                </a:cxn>
                <a:cxn ang="0">
                  <a:pos x="2064" y="630"/>
                </a:cxn>
                <a:cxn ang="0">
                  <a:pos x="2052" y="695"/>
                </a:cxn>
                <a:cxn ang="0">
                  <a:pos x="1955" y="683"/>
                </a:cxn>
                <a:cxn ang="0">
                  <a:pos x="1913" y="636"/>
                </a:cxn>
                <a:cxn ang="0">
                  <a:pos x="1703" y="312"/>
                </a:cxn>
                <a:cxn ang="0">
                  <a:pos x="1637" y="276"/>
                </a:cxn>
                <a:cxn ang="0">
                  <a:pos x="1643" y="318"/>
                </a:cxn>
                <a:cxn ang="0">
                  <a:pos x="1673" y="408"/>
                </a:cxn>
                <a:cxn ang="0">
                  <a:pos x="1716" y="779"/>
                </a:cxn>
                <a:cxn ang="0">
                  <a:pos x="1691" y="737"/>
                </a:cxn>
                <a:cxn ang="0">
                  <a:pos x="1613" y="582"/>
                </a:cxn>
                <a:cxn ang="0">
                  <a:pos x="1494" y="480"/>
                </a:cxn>
                <a:cxn ang="0">
                  <a:pos x="1248" y="528"/>
                </a:cxn>
                <a:cxn ang="0">
                  <a:pos x="996" y="630"/>
                </a:cxn>
                <a:cxn ang="0">
                  <a:pos x="714" y="534"/>
                </a:cxn>
                <a:cxn ang="0">
                  <a:pos x="198" y="288"/>
                </a:cxn>
                <a:cxn ang="0">
                  <a:pos x="0" y="460"/>
                </a:cxn>
                <a:cxn ang="0">
                  <a:pos x="288" y="570"/>
                </a:cxn>
                <a:cxn ang="0">
                  <a:pos x="461" y="654"/>
                </a:cxn>
                <a:cxn ang="0">
                  <a:pos x="725" y="755"/>
                </a:cxn>
                <a:cxn ang="0">
                  <a:pos x="966" y="791"/>
                </a:cxn>
                <a:cxn ang="0">
                  <a:pos x="1176" y="779"/>
                </a:cxn>
                <a:cxn ang="0">
                  <a:pos x="1278" y="791"/>
                </a:cxn>
                <a:cxn ang="0">
                  <a:pos x="1404" y="845"/>
                </a:cxn>
                <a:cxn ang="0">
                  <a:pos x="1416" y="887"/>
                </a:cxn>
                <a:cxn ang="0">
                  <a:pos x="1361" y="923"/>
                </a:cxn>
                <a:cxn ang="0">
                  <a:pos x="1385" y="1007"/>
                </a:cxn>
                <a:cxn ang="0">
                  <a:pos x="1494" y="1085"/>
                </a:cxn>
                <a:cxn ang="0">
                  <a:pos x="1697" y="1043"/>
                </a:cxn>
                <a:cxn ang="0">
                  <a:pos x="1812" y="989"/>
                </a:cxn>
                <a:cxn ang="0">
                  <a:pos x="1973" y="917"/>
                </a:cxn>
                <a:cxn ang="0">
                  <a:pos x="2201" y="899"/>
                </a:cxn>
                <a:cxn ang="0">
                  <a:pos x="2364" y="863"/>
                </a:cxn>
                <a:cxn ang="0">
                  <a:pos x="2400" y="743"/>
                </a:cxn>
                <a:cxn ang="0">
                  <a:pos x="2471" y="701"/>
                </a:cxn>
                <a:cxn ang="0">
                  <a:pos x="2621" y="504"/>
                </a:cxn>
                <a:cxn ang="0">
                  <a:pos x="2693" y="374"/>
                </a:cxn>
              </a:cxnLst>
              <a:rect l="0" t="0" r="r" b="b"/>
              <a:pathLst>
                <a:path w="2723" h="1091">
                  <a:moveTo>
                    <a:pt x="2723" y="299"/>
                  </a:moveTo>
                  <a:lnTo>
                    <a:pt x="2715" y="240"/>
                  </a:lnTo>
                  <a:lnTo>
                    <a:pt x="2656" y="195"/>
                  </a:lnTo>
                  <a:lnTo>
                    <a:pt x="2370" y="72"/>
                  </a:lnTo>
                  <a:lnTo>
                    <a:pt x="2303" y="54"/>
                  </a:lnTo>
                  <a:lnTo>
                    <a:pt x="2585" y="186"/>
                  </a:lnTo>
                  <a:lnTo>
                    <a:pt x="2591" y="192"/>
                  </a:lnTo>
                  <a:lnTo>
                    <a:pt x="2597" y="198"/>
                  </a:lnTo>
                  <a:lnTo>
                    <a:pt x="2621" y="228"/>
                  </a:lnTo>
                  <a:lnTo>
                    <a:pt x="2639" y="258"/>
                  </a:lnTo>
                  <a:lnTo>
                    <a:pt x="2646" y="270"/>
                  </a:lnTo>
                  <a:lnTo>
                    <a:pt x="2639" y="276"/>
                  </a:lnTo>
                  <a:lnTo>
                    <a:pt x="2603" y="282"/>
                  </a:lnTo>
                  <a:lnTo>
                    <a:pt x="2555" y="282"/>
                  </a:lnTo>
                  <a:lnTo>
                    <a:pt x="2507" y="276"/>
                  </a:lnTo>
                  <a:lnTo>
                    <a:pt x="2453" y="264"/>
                  </a:lnTo>
                  <a:lnTo>
                    <a:pt x="2394" y="246"/>
                  </a:lnTo>
                  <a:lnTo>
                    <a:pt x="2340" y="222"/>
                  </a:lnTo>
                  <a:lnTo>
                    <a:pt x="2321" y="216"/>
                  </a:lnTo>
                  <a:lnTo>
                    <a:pt x="2297" y="204"/>
                  </a:lnTo>
                  <a:lnTo>
                    <a:pt x="2171" y="126"/>
                  </a:lnTo>
                  <a:lnTo>
                    <a:pt x="2165" y="120"/>
                  </a:lnTo>
                  <a:lnTo>
                    <a:pt x="2154" y="102"/>
                  </a:lnTo>
                  <a:lnTo>
                    <a:pt x="2112" y="66"/>
                  </a:lnTo>
                  <a:lnTo>
                    <a:pt x="2064" y="24"/>
                  </a:lnTo>
                  <a:lnTo>
                    <a:pt x="2046" y="6"/>
                  </a:lnTo>
                  <a:lnTo>
                    <a:pt x="2034" y="0"/>
                  </a:lnTo>
                  <a:lnTo>
                    <a:pt x="2088" y="72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14"/>
                  </a:lnTo>
                  <a:lnTo>
                    <a:pt x="2112" y="114"/>
                  </a:lnTo>
                  <a:lnTo>
                    <a:pt x="2406" y="516"/>
                  </a:lnTo>
                  <a:lnTo>
                    <a:pt x="2412" y="534"/>
                  </a:lnTo>
                  <a:lnTo>
                    <a:pt x="2412" y="552"/>
                  </a:lnTo>
                  <a:lnTo>
                    <a:pt x="2394" y="576"/>
                  </a:lnTo>
                  <a:lnTo>
                    <a:pt x="2364" y="588"/>
                  </a:lnTo>
                  <a:lnTo>
                    <a:pt x="2321" y="588"/>
                  </a:lnTo>
                  <a:lnTo>
                    <a:pt x="2279" y="564"/>
                  </a:lnTo>
                  <a:lnTo>
                    <a:pt x="2237" y="534"/>
                  </a:lnTo>
                  <a:lnTo>
                    <a:pt x="2201" y="504"/>
                  </a:lnTo>
                  <a:lnTo>
                    <a:pt x="2195" y="498"/>
                  </a:lnTo>
                  <a:lnTo>
                    <a:pt x="2189" y="492"/>
                  </a:lnTo>
                  <a:lnTo>
                    <a:pt x="2171" y="462"/>
                  </a:lnTo>
                  <a:lnTo>
                    <a:pt x="2142" y="420"/>
                  </a:lnTo>
                  <a:lnTo>
                    <a:pt x="2100" y="378"/>
                  </a:lnTo>
                  <a:lnTo>
                    <a:pt x="2058" y="330"/>
                  </a:lnTo>
                  <a:lnTo>
                    <a:pt x="2040" y="318"/>
                  </a:lnTo>
                  <a:lnTo>
                    <a:pt x="2028" y="300"/>
                  </a:lnTo>
                  <a:lnTo>
                    <a:pt x="2009" y="264"/>
                  </a:lnTo>
                  <a:lnTo>
                    <a:pt x="1991" y="234"/>
                  </a:lnTo>
                  <a:lnTo>
                    <a:pt x="1985" y="210"/>
                  </a:lnTo>
                  <a:lnTo>
                    <a:pt x="1973" y="192"/>
                  </a:lnTo>
                  <a:lnTo>
                    <a:pt x="1967" y="180"/>
                  </a:lnTo>
                  <a:lnTo>
                    <a:pt x="1949" y="174"/>
                  </a:lnTo>
                  <a:lnTo>
                    <a:pt x="1907" y="156"/>
                  </a:lnTo>
                  <a:lnTo>
                    <a:pt x="1860" y="138"/>
                  </a:lnTo>
                  <a:lnTo>
                    <a:pt x="1836" y="132"/>
                  </a:lnTo>
                  <a:lnTo>
                    <a:pt x="1824" y="132"/>
                  </a:lnTo>
                  <a:lnTo>
                    <a:pt x="1806" y="132"/>
                  </a:lnTo>
                  <a:lnTo>
                    <a:pt x="1800" y="138"/>
                  </a:lnTo>
                  <a:lnTo>
                    <a:pt x="1794" y="144"/>
                  </a:lnTo>
                  <a:lnTo>
                    <a:pt x="1794" y="144"/>
                  </a:lnTo>
                  <a:lnTo>
                    <a:pt x="1842" y="156"/>
                  </a:lnTo>
                  <a:lnTo>
                    <a:pt x="1872" y="180"/>
                  </a:lnTo>
                  <a:lnTo>
                    <a:pt x="1889" y="204"/>
                  </a:lnTo>
                  <a:lnTo>
                    <a:pt x="1895" y="222"/>
                  </a:lnTo>
                  <a:lnTo>
                    <a:pt x="1889" y="240"/>
                  </a:lnTo>
                  <a:lnTo>
                    <a:pt x="1901" y="270"/>
                  </a:lnTo>
                  <a:lnTo>
                    <a:pt x="1919" y="318"/>
                  </a:lnTo>
                  <a:lnTo>
                    <a:pt x="1943" y="366"/>
                  </a:lnTo>
                  <a:lnTo>
                    <a:pt x="1991" y="480"/>
                  </a:lnTo>
                  <a:lnTo>
                    <a:pt x="2021" y="534"/>
                  </a:lnTo>
                  <a:lnTo>
                    <a:pt x="2040" y="582"/>
                  </a:lnTo>
                  <a:lnTo>
                    <a:pt x="2064" y="630"/>
                  </a:lnTo>
                  <a:lnTo>
                    <a:pt x="2076" y="666"/>
                  </a:lnTo>
                  <a:lnTo>
                    <a:pt x="2082" y="683"/>
                  </a:lnTo>
                  <a:lnTo>
                    <a:pt x="2070" y="695"/>
                  </a:lnTo>
                  <a:lnTo>
                    <a:pt x="2052" y="695"/>
                  </a:lnTo>
                  <a:lnTo>
                    <a:pt x="2021" y="695"/>
                  </a:lnTo>
                  <a:lnTo>
                    <a:pt x="1997" y="695"/>
                  </a:lnTo>
                  <a:lnTo>
                    <a:pt x="1973" y="689"/>
                  </a:lnTo>
                  <a:lnTo>
                    <a:pt x="1955" y="683"/>
                  </a:lnTo>
                  <a:lnTo>
                    <a:pt x="1949" y="683"/>
                  </a:lnTo>
                  <a:lnTo>
                    <a:pt x="1949" y="677"/>
                  </a:lnTo>
                  <a:lnTo>
                    <a:pt x="1943" y="672"/>
                  </a:lnTo>
                  <a:lnTo>
                    <a:pt x="1913" y="636"/>
                  </a:lnTo>
                  <a:lnTo>
                    <a:pt x="1806" y="324"/>
                  </a:lnTo>
                  <a:lnTo>
                    <a:pt x="1776" y="330"/>
                  </a:lnTo>
                  <a:lnTo>
                    <a:pt x="1746" y="330"/>
                  </a:lnTo>
                  <a:lnTo>
                    <a:pt x="1703" y="312"/>
                  </a:lnTo>
                  <a:lnTo>
                    <a:pt x="1673" y="288"/>
                  </a:lnTo>
                  <a:lnTo>
                    <a:pt x="1667" y="276"/>
                  </a:lnTo>
                  <a:lnTo>
                    <a:pt x="1655" y="270"/>
                  </a:lnTo>
                  <a:lnTo>
                    <a:pt x="1637" y="276"/>
                  </a:lnTo>
                  <a:lnTo>
                    <a:pt x="1631" y="288"/>
                  </a:lnTo>
                  <a:lnTo>
                    <a:pt x="1625" y="306"/>
                  </a:lnTo>
                  <a:lnTo>
                    <a:pt x="1625" y="312"/>
                  </a:lnTo>
                  <a:lnTo>
                    <a:pt x="1643" y="318"/>
                  </a:lnTo>
                  <a:lnTo>
                    <a:pt x="1655" y="336"/>
                  </a:lnTo>
                  <a:lnTo>
                    <a:pt x="1667" y="366"/>
                  </a:lnTo>
                  <a:lnTo>
                    <a:pt x="1673" y="402"/>
                  </a:lnTo>
                  <a:lnTo>
                    <a:pt x="1673" y="408"/>
                  </a:lnTo>
                  <a:lnTo>
                    <a:pt x="1673" y="414"/>
                  </a:lnTo>
                  <a:lnTo>
                    <a:pt x="1716" y="761"/>
                  </a:lnTo>
                  <a:lnTo>
                    <a:pt x="1716" y="773"/>
                  </a:lnTo>
                  <a:lnTo>
                    <a:pt x="1716" y="779"/>
                  </a:lnTo>
                  <a:lnTo>
                    <a:pt x="1709" y="773"/>
                  </a:lnTo>
                  <a:lnTo>
                    <a:pt x="1703" y="755"/>
                  </a:lnTo>
                  <a:lnTo>
                    <a:pt x="1697" y="749"/>
                  </a:lnTo>
                  <a:lnTo>
                    <a:pt x="1691" y="737"/>
                  </a:lnTo>
                  <a:lnTo>
                    <a:pt x="1679" y="713"/>
                  </a:lnTo>
                  <a:lnTo>
                    <a:pt x="1661" y="672"/>
                  </a:lnTo>
                  <a:lnTo>
                    <a:pt x="1643" y="630"/>
                  </a:lnTo>
                  <a:lnTo>
                    <a:pt x="1613" y="582"/>
                  </a:lnTo>
                  <a:lnTo>
                    <a:pt x="1589" y="540"/>
                  </a:lnTo>
                  <a:lnTo>
                    <a:pt x="1560" y="510"/>
                  </a:lnTo>
                  <a:lnTo>
                    <a:pt x="1536" y="492"/>
                  </a:lnTo>
                  <a:lnTo>
                    <a:pt x="1494" y="480"/>
                  </a:lnTo>
                  <a:lnTo>
                    <a:pt x="1446" y="480"/>
                  </a:lnTo>
                  <a:lnTo>
                    <a:pt x="1397" y="486"/>
                  </a:lnTo>
                  <a:lnTo>
                    <a:pt x="1349" y="498"/>
                  </a:lnTo>
                  <a:lnTo>
                    <a:pt x="1248" y="528"/>
                  </a:lnTo>
                  <a:lnTo>
                    <a:pt x="1158" y="570"/>
                  </a:lnTo>
                  <a:lnTo>
                    <a:pt x="1104" y="600"/>
                  </a:lnTo>
                  <a:lnTo>
                    <a:pt x="1037" y="624"/>
                  </a:lnTo>
                  <a:lnTo>
                    <a:pt x="996" y="630"/>
                  </a:lnTo>
                  <a:lnTo>
                    <a:pt x="948" y="630"/>
                  </a:lnTo>
                  <a:lnTo>
                    <a:pt x="900" y="618"/>
                  </a:lnTo>
                  <a:lnTo>
                    <a:pt x="840" y="588"/>
                  </a:lnTo>
                  <a:lnTo>
                    <a:pt x="714" y="534"/>
                  </a:lnTo>
                  <a:lnTo>
                    <a:pt x="582" y="474"/>
                  </a:lnTo>
                  <a:lnTo>
                    <a:pt x="443" y="408"/>
                  </a:lnTo>
                  <a:lnTo>
                    <a:pt x="318" y="348"/>
                  </a:lnTo>
                  <a:lnTo>
                    <a:pt x="198" y="288"/>
                  </a:lnTo>
                  <a:lnTo>
                    <a:pt x="149" y="264"/>
                  </a:lnTo>
                  <a:lnTo>
                    <a:pt x="102" y="240"/>
                  </a:lnTo>
                  <a:lnTo>
                    <a:pt x="0" y="187"/>
                  </a:lnTo>
                  <a:lnTo>
                    <a:pt x="0" y="460"/>
                  </a:lnTo>
                  <a:lnTo>
                    <a:pt x="36" y="474"/>
                  </a:lnTo>
                  <a:lnTo>
                    <a:pt x="149" y="516"/>
                  </a:lnTo>
                  <a:lnTo>
                    <a:pt x="216" y="540"/>
                  </a:lnTo>
                  <a:lnTo>
                    <a:pt x="288" y="570"/>
                  </a:lnTo>
                  <a:lnTo>
                    <a:pt x="348" y="594"/>
                  </a:lnTo>
                  <a:lnTo>
                    <a:pt x="396" y="618"/>
                  </a:lnTo>
                  <a:lnTo>
                    <a:pt x="432" y="636"/>
                  </a:lnTo>
                  <a:lnTo>
                    <a:pt x="461" y="654"/>
                  </a:lnTo>
                  <a:lnTo>
                    <a:pt x="504" y="672"/>
                  </a:lnTo>
                  <a:lnTo>
                    <a:pt x="588" y="707"/>
                  </a:lnTo>
                  <a:lnTo>
                    <a:pt x="684" y="743"/>
                  </a:lnTo>
                  <a:lnTo>
                    <a:pt x="725" y="755"/>
                  </a:lnTo>
                  <a:lnTo>
                    <a:pt x="761" y="767"/>
                  </a:lnTo>
                  <a:lnTo>
                    <a:pt x="828" y="779"/>
                  </a:lnTo>
                  <a:lnTo>
                    <a:pt x="894" y="785"/>
                  </a:lnTo>
                  <a:lnTo>
                    <a:pt x="966" y="791"/>
                  </a:lnTo>
                  <a:lnTo>
                    <a:pt x="1031" y="791"/>
                  </a:lnTo>
                  <a:lnTo>
                    <a:pt x="1092" y="785"/>
                  </a:lnTo>
                  <a:lnTo>
                    <a:pt x="1146" y="785"/>
                  </a:lnTo>
                  <a:lnTo>
                    <a:pt x="1176" y="779"/>
                  </a:lnTo>
                  <a:lnTo>
                    <a:pt x="1188" y="779"/>
                  </a:lnTo>
                  <a:lnTo>
                    <a:pt x="1188" y="779"/>
                  </a:lnTo>
                  <a:lnTo>
                    <a:pt x="1236" y="785"/>
                  </a:lnTo>
                  <a:lnTo>
                    <a:pt x="1278" y="791"/>
                  </a:lnTo>
                  <a:lnTo>
                    <a:pt x="1307" y="803"/>
                  </a:lnTo>
                  <a:lnTo>
                    <a:pt x="1337" y="809"/>
                  </a:lnTo>
                  <a:lnTo>
                    <a:pt x="1379" y="827"/>
                  </a:lnTo>
                  <a:lnTo>
                    <a:pt x="1404" y="845"/>
                  </a:lnTo>
                  <a:lnTo>
                    <a:pt x="1416" y="863"/>
                  </a:lnTo>
                  <a:lnTo>
                    <a:pt x="1416" y="875"/>
                  </a:lnTo>
                  <a:lnTo>
                    <a:pt x="1416" y="881"/>
                  </a:lnTo>
                  <a:lnTo>
                    <a:pt x="1416" y="887"/>
                  </a:lnTo>
                  <a:lnTo>
                    <a:pt x="1410" y="887"/>
                  </a:lnTo>
                  <a:lnTo>
                    <a:pt x="1397" y="893"/>
                  </a:lnTo>
                  <a:lnTo>
                    <a:pt x="1379" y="905"/>
                  </a:lnTo>
                  <a:lnTo>
                    <a:pt x="1361" y="923"/>
                  </a:lnTo>
                  <a:lnTo>
                    <a:pt x="1355" y="941"/>
                  </a:lnTo>
                  <a:lnTo>
                    <a:pt x="1361" y="971"/>
                  </a:lnTo>
                  <a:lnTo>
                    <a:pt x="1367" y="989"/>
                  </a:lnTo>
                  <a:lnTo>
                    <a:pt x="1385" y="1007"/>
                  </a:lnTo>
                  <a:lnTo>
                    <a:pt x="1404" y="1025"/>
                  </a:lnTo>
                  <a:lnTo>
                    <a:pt x="1434" y="1049"/>
                  </a:lnTo>
                  <a:lnTo>
                    <a:pt x="1464" y="1067"/>
                  </a:lnTo>
                  <a:lnTo>
                    <a:pt x="1494" y="1085"/>
                  </a:lnTo>
                  <a:lnTo>
                    <a:pt x="1554" y="1091"/>
                  </a:lnTo>
                  <a:lnTo>
                    <a:pt x="1607" y="1085"/>
                  </a:lnTo>
                  <a:lnTo>
                    <a:pt x="1661" y="1067"/>
                  </a:lnTo>
                  <a:lnTo>
                    <a:pt x="1697" y="1043"/>
                  </a:lnTo>
                  <a:lnTo>
                    <a:pt x="1734" y="1019"/>
                  </a:lnTo>
                  <a:lnTo>
                    <a:pt x="1752" y="995"/>
                  </a:lnTo>
                  <a:lnTo>
                    <a:pt x="1758" y="989"/>
                  </a:lnTo>
                  <a:lnTo>
                    <a:pt x="1812" y="989"/>
                  </a:lnTo>
                  <a:lnTo>
                    <a:pt x="1860" y="983"/>
                  </a:lnTo>
                  <a:lnTo>
                    <a:pt x="1907" y="965"/>
                  </a:lnTo>
                  <a:lnTo>
                    <a:pt x="1943" y="941"/>
                  </a:lnTo>
                  <a:lnTo>
                    <a:pt x="1973" y="917"/>
                  </a:lnTo>
                  <a:lnTo>
                    <a:pt x="2003" y="899"/>
                  </a:lnTo>
                  <a:lnTo>
                    <a:pt x="2015" y="881"/>
                  </a:lnTo>
                  <a:lnTo>
                    <a:pt x="2021" y="875"/>
                  </a:lnTo>
                  <a:lnTo>
                    <a:pt x="2201" y="899"/>
                  </a:lnTo>
                  <a:lnTo>
                    <a:pt x="2243" y="905"/>
                  </a:lnTo>
                  <a:lnTo>
                    <a:pt x="2273" y="899"/>
                  </a:lnTo>
                  <a:lnTo>
                    <a:pt x="2327" y="887"/>
                  </a:lnTo>
                  <a:lnTo>
                    <a:pt x="2364" y="863"/>
                  </a:lnTo>
                  <a:lnTo>
                    <a:pt x="2388" y="827"/>
                  </a:lnTo>
                  <a:lnTo>
                    <a:pt x="2400" y="797"/>
                  </a:lnTo>
                  <a:lnTo>
                    <a:pt x="2400" y="767"/>
                  </a:lnTo>
                  <a:lnTo>
                    <a:pt x="2400" y="743"/>
                  </a:lnTo>
                  <a:lnTo>
                    <a:pt x="2400" y="737"/>
                  </a:lnTo>
                  <a:lnTo>
                    <a:pt x="2418" y="737"/>
                  </a:lnTo>
                  <a:lnTo>
                    <a:pt x="2436" y="731"/>
                  </a:lnTo>
                  <a:lnTo>
                    <a:pt x="2471" y="701"/>
                  </a:lnTo>
                  <a:lnTo>
                    <a:pt x="2513" y="660"/>
                  </a:lnTo>
                  <a:lnTo>
                    <a:pt x="2555" y="606"/>
                  </a:lnTo>
                  <a:lnTo>
                    <a:pt x="2591" y="552"/>
                  </a:lnTo>
                  <a:lnTo>
                    <a:pt x="2621" y="504"/>
                  </a:lnTo>
                  <a:lnTo>
                    <a:pt x="2639" y="468"/>
                  </a:lnTo>
                  <a:lnTo>
                    <a:pt x="2646" y="462"/>
                  </a:lnTo>
                  <a:lnTo>
                    <a:pt x="2646" y="456"/>
                  </a:lnTo>
                  <a:lnTo>
                    <a:pt x="2693" y="374"/>
                  </a:lnTo>
                  <a:lnTo>
                    <a:pt x="2723" y="2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Arial" charset="0"/>
              </a:endParaRPr>
            </a:p>
          </p:txBody>
        </p:sp>
      </p:grpSp>
      <p:sp>
        <p:nvSpPr>
          <p:cNvPr id="33810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914400" y="1768476"/>
            <a:ext cx="103632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3811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0" name="Rectangle 20">
            <a:extLst>
              <a:ext uri="{FF2B5EF4-FFF2-40B4-BE49-F238E27FC236}">
                <a16:creationId xmlns="" xmlns:a16="http://schemas.microsoft.com/office/drawing/2014/main" id="{653080BD-8267-4B5F-96FC-52C8B5439A99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" name="Rectangle 21">
            <a:extLst>
              <a:ext uri="{FF2B5EF4-FFF2-40B4-BE49-F238E27FC236}">
                <a16:creationId xmlns="" xmlns:a16="http://schemas.microsoft.com/office/drawing/2014/main" id="{658A53D1-6D99-4C80-B94A-8DB9ECDBD1B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Rectangle 22">
            <a:extLst>
              <a:ext uri="{FF2B5EF4-FFF2-40B4-BE49-F238E27FC236}">
                <a16:creationId xmlns="" xmlns:a16="http://schemas.microsoft.com/office/drawing/2014/main" id="{C054ABF6-66FF-4DF2-B01E-6C2D960B27B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1F9971-71B6-4179-9C51-68C24B07916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6223174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19">
            <a:extLst>
              <a:ext uri="{FF2B5EF4-FFF2-40B4-BE49-F238E27FC236}">
                <a16:creationId xmlns="" xmlns:a16="http://schemas.microsoft.com/office/drawing/2014/main" id="{E7F70A5A-35D8-4F62-A1F8-A04C05C6855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>
            <a:extLst>
              <a:ext uri="{FF2B5EF4-FFF2-40B4-BE49-F238E27FC236}">
                <a16:creationId xmlns="" xmlns:a16="http://schemas.microsoft.com/office/drawing/2014/main" id="{F5197F8C-1C6E-4DDF-B18F-78AC363AF7E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>
            <a:extLst>
              <a:ext uri="{FF2B5EF4-FFF2-40B4-BE49-F238E27FC236}">
                <a16:creationId xmlns="" xmlns:a16="http://schemas.microsoft.com/office/drawing/2014/main" id="{E2CAFE88-9063-4C2B-8552-56ED2D6E37B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8DF124-9563-43C9-AB79-B1C4483BA26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0633126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19">
            <a:extLst>
              <a:ext uri="{FF2B5EF4-FFF2-40B4-BE49-F238E27FC236}">
                <a16:creationId xmlns="" xmlns:a16="http://schemas.microsoft.com/office/drawing/2014/main" id="{E394ED44-6082-4C2C-9BFB-E561AADF316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>
            <a:extLst>
              <a:ext uri="{FF2B5EF4-FFF2-40B4-BE49-F238E27FC236}">
                <a16:creationId xmlns="" xmlns:a16="http://schemas.microsoft.com/office/drawing/2014/main" id="{BBC3BE53-7405-48D7-B191-CEE1ED58DE7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>
            <a:extLst>
              <a:ext uri="{FF2B5EF4-FFF2-40B4-BE49-F238E27FC236}">
                <a16:creationId xmlns="" xmlns:a16="http://schemas.microsoft.com/office/drawing/2014/main" id="{5B3D744E-D9F2-40CC-9FD9-7175F2B67B6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D5B9FA-3C11-4B5F-B80E-77577BD3C14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5509616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848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3848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19">
            <a:extLst>
              <a:ext uri="{FF2B5EF4-FFF2-40B4-BE49-F238E27FC236}">
                <a16:creationId xmlns="" xmlns:a16="http://schemas.microsoft.com/office/drawing/2014/main" id="{C9A0DF38-27A7-49A8-953E-42A35BBB8B9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0">
            <a:extLst>
              <a:ext uri="{FF2B5EF4-FFF2-40B4-BE49-F238E27FC236}">
                <a16:creationId xmlns="" xmlns:a16="http://schemas.microsoft.com/office/drawing/2014/main" id="{E8E44C06-7E2B-4A7C-818B-95A178C0C5F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>
            <a:extLst>
              <a:ext uri="{FF2B5EF4-FFF2-40B4-BE49-F238E27FC236}">
                <a16:creationId xmlns="" xmlns:a16="http://schemas.microsoft.com/office/drawing/2014/main" id="{FE6E42FF-EE23-4D82-9541-A0B51218B85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A14FD3-E521-4228-85F6-69CF6115C9F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1163490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19">
            <a:extLst>
              <a:ext uri="{FF2B5EF4-FFF2-40B4-BE49-F238E27FC236}">
                <a16:creationId xmlns="" xmlns:a16="http://schemas.microsoft.com/office/drawing/2014/main" id="{93B9B9E1-757C-4D72-92F6-A7FA185ED70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0">
            <a:extLst>
              <a:ext uri="{FF2B5EF4-FFF2-40B4-BE49-F238E27FC236}">
                <a16:creationId xmlns="" xmlns:a16="http://schemas.microsoft.com/office/drawing/2014/main" id="{3FF27F60-1DB7-4871-84C7-38CD64107AC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1">
            <a:extLst>
              <a:ext uri="{FF2B5EF4-FFF2-40B4-BE49-F238E27FC236}">
                <a16:creationId xmlns="" xmlns:a16="http://schemas.microsoft.com/office/drawing/2014/main" id="{23F84E84-12D8-4767-9E0C-6D877EAB714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D01054-4150-43AD-AF67-E58BF9CC515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4808035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19">
            <a:extLst>
              <a:ext uri="{FF2B5EF4-FFF2-40B4-BE49-F238E27FC236}">
                <a16:creationId xmlns="" xmlns:a16="http://schemas.microsoft.com/office/drawing/2014/main" id="{5185ED8B-8907-478B-86A4-FCDEFDB51DB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0">
            <a:extLst>
              <a:ext uri="{FF2B5EF4-FFF2-40B4-BE49-F238E27FC236}">
                <a16:creationId xmlns="" xmlns:a16="http://schemas.microsoft.com/office/drawing/2014/main" id="{7E8C94FF-EFE9-4653-8FEF-FF38CD9EE01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1">
            <a:extLst>
              <a:ext uri="{FF2B5EF4-FFF2-40B4-BE49-F238E27FC236}">
                <a16:creationId xmlns="" xmlns:a16="http://schemas.microsoft.com/office/drawing/2014/main" id="{66FE4F84-771B-4BD8-B0D5-7335D8DB53B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D0F5EEF-CA16-47F7-8E60-D171D9925AD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1023024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>
            <a:extLst>
              <a:ext uri="{FF2B5EF4-FFF2-40B4-BE49-F238E27FC236}">
                <a16:creationId xmlns="" xmlns:a16="http://schemas.microsoft.com/office/drawing/2014/main" id="{AC93966E-04DD-451C-A59E-BD8AF1A138F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0">
            <a:extLst>
              <a:ext uri="{FF2B5EF4-FFF2-40B4-BE49-F238E27FC236}">
                <a16:creationId xmlns="" xmlns:a16="http://schemas.microsoft.com/office/drawing/2014/main" id="{4458AF16-79C2-4D3A-B699-6B56D5A4BE7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1">
            <a:extLst>
              <a:ext uri="{FF2B5EF4-FFF2-40B4-BE49-F238E27FC236}">
                <a16:creationId xmlns="" xmlns:a16="http://schemas.microsoft.com/office/drawing/2014/main" id="{651AD2B5-36E4-4B77-9093-FBBF247B440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119E825-CBDD-4241-86B4-6AA828E6094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09668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61929-B54D-446D-BAA3-094597770685}" type="datetimeFigureOut">
              <a:rPr lang="ru-RU" smtClean="0"/>
              <a:t>01.09.2022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E3B3D-67C9-4EFC-B5F3-799076D382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768902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19">
            <a:extLst>
              <a:ext uri="{FF2B5EF4-FFF2-40B4-BE49-F238E27FC236}">
                <a16:creationId xmlns="" xmlns:a16="http://schemas.microsoft.com/office/drawing/2014/main" id="{1BC02F60-DA46-4B3F-8890-84B659078F4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0">
            <a:extLst>
              <a:ext uri="{FF2B5EF4-FFF2-40B4-BE49-F238E27FC236}">
                <a16:creationId xmlns="" xmlns:a16="http://schemas.microsoft.com/office/drawing/2014/main" id="{951435FB-92E6-4FDE-82C9-429B8068781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>
            <a:extLst>
              <a:ext uri="{FF2B5EF4-FFF2-40B4-BE49-F238E27FC236}">
                <a16:creationId xmlns="" xmlns:a16="http://schemas.microsoft.com/office/drawing/2014/main" id="{B8054A46-49AE-4E9A-86C7-03EAE18447F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96D6597-E5EA-43AC-ABB8-554F9C6A84A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7340753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19">
            <a:extLst>
              <a:ext uri="{FF2B5EF4-FFF2-40B4-BE49-F238E27FC236}">
                <a16:creationId xmlns="" xmlns:a16="http://schemas.microsoft.com/office/drawing/2014/main" id="{295DDEE2-3935-4A8D-9B20-95442298A9C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0">
            <a:extLst>
              <a:ext uri="{FF2B5EF4-FFF2-40B4-BE49-F238E27FC236}">
                <a16:creationId xmlns="" xmlns:a16="http://schemas.microsoft.com/office/drawing/2014/main" id="{6AC76C04-B272-460B-9BA3-C21F1E8123F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>
            <a:extLst>
              <a:ext uri="{FF2B5EF4-FFF2-40B4-BE49-F238E27FC236}">
                <a16:creationId xmlns="" xmlns:a16="http://schemas.microsoft.com/office/drawing/2014/main" id="{C4E6CCE8-572B-4FCB-A677-6DC0AA9D447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199F92-B29C-4D27-87BC-BEDCF40CC1A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1867306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19">
            <a:extLst>
              <a:ext uri="{FF2B5EF4-FFF2-40B4-BE49-F238E27FC236}">
                <a16:creationId xmlns="" xmlns:a16="http://schemas.microsoft.com/office/drawing/2014/main" id="{941AC66D-FDC9-4804-AE13-A04470AF359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>
            <a:extLst>
              <a:ext uri="{FF2B5EF4-FFF2-40B4-BE49-F238E27FC236}">
                <a16:creationId xmlns="" xmlns:a16="http://schemas.microsoft.com/office/drawing/2014/main" id="{3231EA00-DD7A-4650-8287-6DBAE820099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>
            <a:extLst>
              <a:ext uri="{FF2B5EF4-FFF2-40B4-BE49-F238E27FC236}">
                <a16:creationId xmlns="" xmlns:a16="http://schemas.microsoft.com/office/drawing/2014/main" id="{469B54AE-0D66-4142-B9DE-F2AB446D774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DD1B2E2-CA5E-40DA-B823-81D5F03A78A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4176888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2136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26400" cy="582136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19">
            <a:extLst>
              <a:ext uri="{FF2B5EF4-FFF2-40B4-BE49-F238E27FC236}">
                <a16:creationId xmlns="" xmlns:a16="http://schemas.microsoft.com/office/drawing/2014/main" id="{ADD7F8BB-8A53-473D-8F68-EC5C834E46F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>
            <a:extLst>
              <a:ext uri="{FF2B5EF4-FFF2-40B4-BE49-F238E27FC236}">
                <a16:creationId xmlns="" xmlns:a16="http://schemas.microsoft.com/office/drawing/2014/main" id="{BEFAF8DF-0917-4767-982F-F74D2A3C55D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>
            <a:extLst>
              <a:ext uri="{FF2B5EF4-FFF2-40B4-BE49-F238E27FC236}">
                <a16:creationId xmlns="" xmlns:a16="http://schemas.microsoft.com/office/drawing/2014/main" id="{28A0C280-B8BC-4D49-817F-D058259EA6B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C7CD6B-B8EB-4A83-A2C2-912A5A0A2FD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1994363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609600" y="1600200"/>
            <a:ext cx="10972800" cy="44958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19">
            <a:extLst>
              <a:ext uri="{FF2B5EF4-FFF2-40B4-BE49-F238E27FC236}">
                <a16:creationId xmlns="" xmlns:a16="http://schemas.microsoft.com/office/drawing/2014/main" id="{E095E247-3A80-4FF9-8684-9B7857F4D34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>
            <a:extLst>
              <a:ext uri="{FF2B5EF4-FFF2-40B4-BE49-F238E27FC236}">
                <a16:creationId xmlns="" xmlns:a16="http://schemas.microsoft.com/office/drawing/2014/main" id="{678184C1-E345-48CD-9506-2ECD5889BA3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>
            <a:extLst>
              <a:ext uri="{FF2B5EF4-FFF2-40B4-BE49-F238E27FC236}">
                <a16:creationId xmlns="" xmlns:a16="http://schemas.microsoft.com/office/drawing/2014/main" id="{8D282A8C-6353-49A1-8476-E49556DECA9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8A800E-5D1C-47F1-AD61-43CF0E4AF86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5492363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609600" y="1600200"/>
            <a:ext cx="10972800" cy="44958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19">
            <a:extLst>
              <a:ext uri="{FF2B5EF4-FFF2-40B4-BE49-F238E27FC236}">
                <a16:creationId xmlns="" xmlns:a16="http://schemas.microsoft.com/office/drawing/2014/main" id="{AEFE45A6-5FF2-48E7-B08A-7E96C6325C9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>
            <a:extLst>
              <a:ext uri="{FF2B5EF4-FFF2-40B4-BE49-F238E27FC236}">
                <a16:creationId xmlns="" xmlns:a16="http://schemas.microsoft.com/office/drawing/2014/main" id="{4EDCD56D-2E40-42F5-9275-C8BF30318C5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>
            <a:extLst>
              <a:ext uri="{FF2B5EF4-FFF2-40B4-BE49-F238E27FC236}">
                <a16:creationId xmlns="" xmlns:a16="http://schemas.microsoft.com/office/drawing/2014/main" id="{655DCEDD-5743-4BA1-A618-152D38CCB9D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659044B-C417-4801-B722-ECD246729DE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97236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61929-B54D-446D-BAA3-094597770685}" type="datetimeFigureOut">
              <a:rPr lang="ru-RU" smtClean="0"/>
              <a:t>01.09.2022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E3B3D-67C9-4EFC-B5F3-799076D382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06132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61929-B54D-446D-BAA3-094597770685}" type="datetimeFigureOut">
              <a:rPr lang="ru-RU" smtClean="0"/>
              <a:t>01.09.2022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E3B3D-67C9-4EFC-B5F3-799076D382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09482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61929-B54D-446D-BAA3-094597770685}" type="datetimeFigureOut">
              <a:rPr lang="ru-RU" smtClean="0"/>
              <a:t>01.09.2022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E3B3D-67C9-4EFC-B5F3-799076D382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59745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61929-B54D-446D-BAA3-094597770685}" type="datetimeFigureOut">
              <a:rPr lang="ru-RU" smtClean="0"/>
              <a:t>01.09.2022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E3B3D-67C9-4EFC-B5F3-799076D382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9403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61929-B54D-446D-BAA3-094597770685}" type="datetimeFigureOut">
              <a:rPr lang="ru-RU" smtClean="0"/>
              <a:t>01.09.2022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E3B3D-67C9-4EFC-B5F3-799076D382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70199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61929-B54D-446D-BAA3-094597770685}" type="datetimeFigureOut">
              <a:rPr lang="ru-RU" smtClean="0"/>
              <a:t>01.09.2022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E3B3D-67C9-4EFC-B5F3-799076D382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6961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761929-B54D-446D-BAA3-094597770685}" type="datetimeFigureOut">
              <a:rPr lang="ru-RU" smtClean="0"/>
              <a:t>01.09.2022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AE3B3D-67C9-4EFC-B5F3-799076D382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4046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83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12192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9753600" y="0"/>
            <a:ext cx="24384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995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09600" y="6422065"/>
            <a:ext cx="28448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DA4DEE9F-4BFF-4051-B174-977DFE6F98CD}" type="datetimeFigureOut">
              <a:rPr lang="ru-RU" smtClean="0"/>
              <a:pPr/>
              <a:t>01.09.2022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165600" y="6422065"/>
            <a:ext cx="38608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10871200" y="6422065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97D77B2-F58E-4D32-85A4-FC10F9B4E22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85" r:id="rId10"/>
    <p:sldLayoutId id="2147483684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k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>
            <a:extLst>
              <a:ext uri="{FF2B5EF4-FFF2-40B4-BE49-F238E27FC236}">
                <a16:creationId xmlns="" xmlns:a16="http://schemas.microsoft.com/office/drawing/2014/main" id="{2E6444C4-E59B-4202-9A12-F7AC273C6084}"/>
              </a:ext>
            </a:extLst>
          </p:cNvPr>
          <p:cNvGrpSpPr>
            <a:grpSpLocks/>
          </p:cNvGrpSpPr>
          <p:nvPr/>
        </p:nvGrpSpPr>
        <p:grpSpPr bwMode="auto">
          <a:xfrm>
            <a:off x="0" y="2438400"/>
            <a:ext cx="12192000" cy="4046538"/>
            <a:chOff x="0" y="1536"/>
            <a:chExt cx="5760" cy="2549"/>
          </a:xfrm>
        </p:grpSpPr>
        <p:sp>
          <p:nvSpPr>
            <p:cNvPr id="32771" name="Rectangle 3">
              <a:extLst>
                <a:ext uri="{FF2B5EF4-FFF2-40B4-BE49-F238E27FC236}">
                  <a16:creationId xmlns="" xmlns:a16="http://schemas.microsoft.com/office/drawing/2014/main" id="{8337FADC-4457-49B6-A779-48612CAF397C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-1424751">
              <a:off x="2121" y="2592"/>
              <a:ext cx="3072" cy="384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cs typeface="Arial" charset="0"/>
              </a:endParaRPr>
            </a:p>
          </p:txBody>
        </p:sp>
        <p:sp>
          <p:nvSpPr>
            <p:cNvPr id="32772" name="Freeform 4">
              <a:extLst>
                <a:ext uri="{FF2B5EF4-FFF2-40B4-BE49-F238E27FC236}">
                  <a16:creationId xmlns="" xmlns:a16="http://schemas.microsoft.com/office/drawing/2014/main" id="{2784B8EC-6E4E-4429-B85E-C24E2D42C72E}"/>
                </a:ext>
              </a:extLst>
            </p:cNvPr>
            <p:cNvSpPr>
              <a:spLocks/>
            </p:cNvSpPr>
            <p:nvPr userDrawn="1"/>
          </p:nvSpPr>
          <p:spPr bwMode="hidden">
            <a:xfrm>
              <a:off x="0" y="2664"/>
              <a:ext cx="2688" cy="12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60" y="552"/>
                </a:cxn>
                <a:cxn ang="0">
                  <a:pos x="1968" y="264"/>
                </a:cxn>
                <a:cxn ang="0">
                  <a:pos x="2028" y="270"/>
                </a:cxn>
                <a:cxn ang="0">
                  <a:pos x="2661" y="528"/>
                </a:cxn>
                <a:cxn ang="0">
                  <a:pos x="2688" y="648"/>
                </a:cxn>
                <a:cxn ang="0">
                  <a:pos x="2304" y="1080"/>
                </a:cxn>
                <a:cxn ang="0">
                  <a:pos x="1584" y="1224"/>
                </a:cxn>
                <a:cxn ang="0">
                  <a:pos x="1296" y="936"/>
                </a:cxn>
                <a:cxn ang="0">
                  <a:pos x="864" y="1032"/>
                </a:cxn>
                <a:cxn ang="0">
                  <a:pos x="0" y="552"/>
                </a:cxn>
                <a:cxn ang="0">
                  <a:pos x="0" y="0"/>
                </a:cxn>
              </a:cxnLst>
              <a:rect l="0" t="0" r="r" b="b"/>
              <a:pathLst>
                <a:path w="2688" h="1224">
                  <a:moveTo>
                    <a:pt x="0" y="0"/>
                  </a:moveTo>
                  <a:lnTo>
                    <a:pt x="960" y="552"/>
                  </a:lnTo>
                  <a:lnTo>
                    <a:pt x="1968" y="264"/>
                  </a:lnTo>
                  <a:lnTo>
                    <a:pt x="2028" y="270"/>
                  </a:lnTo>
                  <a:lnTo>
                    <a:pt x="2661" y="528"/>
                  </a:lnTo>
                  <a:lnTo>
                    <a:pt x="2688" y="648"/>
                  </a:lnTo>
                  <a:lnTo>
                    <a:pt x="2304" y="1080"/>
                  </a:lnTo>
                  <a:lnTo>
                    <a:pt x="1584" y="1224"/>
                  </a:lnTo>
                  <a:lnTo>
                    <a:pt x="1296" y="936"/>
                  </a:lnTo>
                  <a:lnTo>
                    <a:pt x="864" y="1032"/>
                  </a:lnTo>
                  <a:lnTo>
                    <a:pt x="0" y="5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cs typeface="Arial" charset="0"/>
              </a:endParaRPr>
            </a:p>
          </p:txBody>
        </p:sp>
        <p:sp>
          <p:nvSpPr>
            <p:cNvPr id="32773" name="Freeform 5">
              <a:extLst>
                <a:ext uri="{FF2B5EF4-FFF2-40B4-BE49-F238E27FC236}">
                  <a16:creationId xmlns="" xmlns:a16="http://schemas.microsoft.com/office/drawing/2014/main" id="{5EFE5C32-7BE0-490D-B630-870302F20E4C}"/>
                </a:ext>
              </a:extLst>
            </p:cNvPr>
            <p:cNvSpPr>
              <a:spLocks/>
            </p:cNvSpPr>
            <p:nvPr userDrawn="1"/>
          </p:nvSpPr>
          <p:spPr bwMode="hidden">
            <a:xfrm>
              <a:off x="3359" y="1536"/>
              <a:ext cx="2401" cy="1232"/>
            </a:xfrm>
            <a:custGeom>
              <a:avLst/>
              <a:gdLst/>
              <a:ahLst/>
              <a:cxnLst>
                <a:cxn ang="0">
                  <a:pos x="2208" y="15"/>
                </a:cxn>
                <a:cxn ang="0">
                  <a:pos x="2088" y="57"/>
                </a:cxn>
                <a:cxn ang="0">
                  <a:pos x="1951" y="99"/>
                </a:cxn>
                <a:cxn ang="0">
                  <a:pos x="1704" y="135"/>
                </a:cxn>
                <a:cxn ang="0">
                  <a:pos x="1314" y="177"/>
                </a:cxn>
                <a:cxn ang="0">
                  <a:pos x="1176" y="189"/>
                </a:cxn>
                <a:cxn ang="0">
                  <a:pos x="1122" y="195"/>
                </a:cxn>
                <a:cxn ang="0">
                  <a:pos x="1075" y="231"/>
                </a:cxn>
                <a:cxn ang="0">
                  <a:pos x="924" y="321"/>
                </a:cxn>
                <a:cxn ang="0">
                  <a:pos x="840" y="369"/>
                </a:cxn>
                <a:cxn ang="0">
                  <a:pos x="630" y="458"/>
                </a:cxn>
                <a:cxn ang="0">
                  <a:pos x="529" y="500"/>
                </a:cxn>
                <a:cxn ang="0">
                  <a:pos x="487" y="542"/>
                </a:cxn>
                <a:cxn ang="0">
                  <a:pos x="457" y="590"/>
                </a:cxn>
                <a:cxn ang="0">
                  <a:pos x="402" y="638"/>
                </a:cxn>
                <a:cxn ang="0">
                  <a:pos x="330" y="758"/>
                </a:cxn>
                <a:cxn ang="0">
                  <a:pos x="312" y="788"/>
                </a:cxn>
                <a:cxn ang="0">
                  <a:pos x="252" y="824"/>
                </a:cxn>
                <a:cxn ang="0">
                  <a:pos x="84" y="926"/>
                </a:cxn>
                <a:cxn ang="0">
                  <a:pos x="0" y="992"/>
                </a:cxn>
                <a:cxn ang="0">
                  <a:pos x="12" y="1040"/>
                </a:cxn>
                <a:cxn ang="0">
                  <a:pos x="132" y="1034"/>
                </a:cxn>
                <a:cxn ang="0">
                  <a:pos x="336" y="980"/>
                </a:cxn>
                <a:cxn ang="0">
                  <a:pos x="529" y="896"/>
                </a:cxn>
                <a:cxn ang="0">
                  <a:pos x="576" y="872"/>
                </a:cxn>
                <a:cxn ang="0">
                  <a:pos x="714" y="848"/>
                </a:cxn>
                <a:cxn ang="0">
                  <a:pos x="966" y="794"/>
                </a:cxn>
                <a:cxn ang="0">
                  <a:pos x="1212" y="782"/>
                </a:cxn>
                <a:cxn ang="0">
                  <a:pos x="1416" y="872"/>
                </a:cxn>
                <a:cxn ang="0">
                  <a:pos x="1464" y="932"/>
                </a:cxn>
                <a:cxn ang="0">
                  <a:pos x="1440" y="992"/>
                </a:cxn>
                <a:cxn ang="0">
                  <a:pos x="1302" y="1040"/>
                </a:cxn>
                <a:cxn ang="0">
                  <a:pos x="1158" y="1100"/>
                </a:cxn>
                <a:cxn ang="0">
                  <a:pos x="1093" y="1148"/>
                </a:cxn>
                <a:cxn ang="0">
                  <a:pos x="1075" y="1208"/>
                </a:cxn>
                <a:cxn ang="0">
                  <a:pos x="1093" y="1232"/>
                </a:cxn>
                <a:cxn ang="0">
                  <a:pos x="1152" y="1226"/>
                </a:cxn>
                <a:cxn ang="0">
                  <a:pos x="1332" y="1208"/>
                </a:cxn>
                <a:cxn ang="0">
                  <a:pos x="1434" y="1184"/>
                </a:cxn>
                <a:cxn ang="0">
                  <a:pos x="1464" y="1172"/>
                </a:cxn>
                <a:cxn ang="0">
                  <a:pos x="1578" y="1130"/>
                </a:cxn>
                <a:cxn ang="0">
                  <a:pos x="1758" y="1064"/>
                </a:cxn>
                <a:cxn ang="0">
                  <a:pos x="1872" y="962"/>
                </a:cxn>
                <a:cxn ang="0">
                  <a:pos x="1986" y="800"/>
                </a:cxn>
                <a:cxn ang="0">
                  <a:pos x="2166" y="650"/>
                </a:cxn>
                <a:cxn ang="0">
                  <a:pos x="2257" y="590"/>
                </a:cxn>
                <a:cxn ang="0">
                  <a:pos x="2400" y="57"/>
                </a:cxn>
              </a:cxnLst>
              <a:rect l="0" t="0" r="r" b="b"/>
              <a:pathLst>
                <a:path w="2401" h="1232">
                  <a:moveTo>
                    <a:pt x="2310" y="3"/>
                  </a:moveTo>
                  <a:lnTo>
                    <a:pt x="2280" y="3"/>
                  </a:lnTo>
                  <a:lnTo>
                    <a:pt x="2208" y="15"/>
                  </a:lnTo>
                  <a:lnTo>
                    <a:pt x="2136" y="27"/>
                  </a:lnTo>
                  <a:lnTo>
                    <a:pt x="2112" y="39"/>
                  </a:lnTo>
                  <a:lnTo>
                    <a:pt x="2088" y="57"/>
                  </a:lnTo>
                  <a:lnTo>
                    <a:pt x="2082" y="63"/>
                  </a:lnTo>
                  <a:lnTo>
                    <a:pt x="2076" y="69"/>
                  </a:lnTo>
                  <a:lnTo>
                    <a:pt x="1951" y="99"/>
                  </a:lnTo>
                  <a:lnTo>
                    <a:pt x="1896" y="111"/>
                  </a:lnTo>
                  <a:lnTo>
                    <a:pt x="1836" y="117"/>
                  </a:lnTo>
                  <a:lnTo>
                    <a:pt x="1704" y="135"/>
                  </a:lnTo>
                  <a:lnTo>
                    <a:pt x="1572" y="153"/>
                  </a:lnTo>
                  <a:lnTo>
                    <a:pt x="1434" y="165"/>
                  </a:lnTo>
                  <a:lnTo>
                    <a:pt x="1314" y="177"/>
                  </a:lnTo>
                  <a:lnTo>
                    <a:pt x="1260" y="183"/>
                  </a:lnTo>
                  <a:lnTo>
                    <a:pt x="1212" y="189"/>
                  </a:lnTo>
                  <a:lnTo>
                    <a:pt x="1176" y="189"/>
                  </a:lnTo>
                  <a:lnTo>
                    <a:pt x="1146" y="195"/>
                  </a:lnTo>
                  <a:lnTo>
                    <a:pt x="1128" y="195"/>
                  </a:lnTo>
                  <a:lnTo>
                    <a:pt x="1122" y="195"/>
                  </a:lnTo>
                  <a:lnTo>
                    <a:pt x="1116" y="201"/>
                  </a:lnTo>
                  <a:lnTo>
                    <a:pt x="1105" y="207"/>
                  </a:lnTo>
                  <a:lnTo>
                    <a:pt x="1075" y="231"/>
                  </a:lnTo>
                  <a:lnTo>
                    <a:pt x="1026" y="261"/>
                  </a:lnTo>
                  <a:lnTo>
                    <a:pt x="972" y="291"/>
                  </a:lnTo>
                  <a:lnTo>
                    <a:pt x="924" y="321"/>
                  </a:lnTo>
                  <a:lnTo>
                    <a:pt x="876" y="345"/>
                  </a:lnTo>
                  <a:lnTo>
                    <a:pt x="846" y="363"/>
                  </a:lnTo>
                  <a:lnTo>
                    <a:pt x="840" y="369"/>
                  </a:lnTo>
                  <a:lnTo>
                    <a:pt x="834" y="369"/>
                  </a:lnTo>
                  <a:lnTo>
                    <a:pt x="732" y="417"/>
                  </a:lnTo>
                  <a:lnTo>
                    <a:pt x="630" y="458"/>
                  </a:lnTo>
                  <a:lnTo>
                    <a:pt x="588" y="476"/>
                  </a:lnTo>
                  <a:lnTo>
                    <a:pt x="552" y="488"/>
                  </a:lnTo>
                  <a:lnTo>
                    <a:pt x="529" y="500"/>
                  </a:lnTo>
                  <a:lnTo>
                    <a:pt x="517" y="506"/>
                  </a:lnTo>
                  <a:lnTo>
                    <a:pt x="499" y="524"/>
                  </a:lnTo>
                  <a:lnTo>
                    <a:pt x="487" y="542"/>
                  </a:lnTo>
                  <a:lnTo>
                    <a:pt x="481" y="560"/>
                  </a:lnTo>
                  <a:lnTo>
                    <a:pt x="481" y="578"/>
                  </a:lnTo>
                  <a:lnTo>
                    <a:pt x="457" y="590"/>
                  </a:lnTo>
                  <a:lnTo>
                    <a:pt x="438" y="596"/>
                  </a:lnTo>
                  <a:lnTo>
                    <a:pt x="420" y="614"/>
                  </a:lnTo>
                  <a:lnTo>
                    <a:pt x="402" y="638"/>
                  </a:lnTo>
                  <a:lnTo>
                    <a:pt x="366" y="698"/>
                  </a:lnTo>
                  <a:lnTo>
                    <a:pt x="348" y="728"/>
                  </a:lnTo>
                  <a:lnTo>
                    <a:pt x="330" y="758"/>
                  </a:lnTo>
                  <a:lnTo>
                    <a:pt x="324" y="776"/>
                  </a:lnTo>
                  <a:lnTo>
                    <a:pt x="318" y="782"/>
                  </a:lnTo>
                  <a:lnTo>
                    <a:pt x="312" y="788"/>
                  </a:lnTo>
                  <a:lnTo>
                    <a:pt x="300" y="794"/>
                  </a:lnTo>
                  <a:lnTo>
                    <a:pt x="282" y="806"/>
                  </a:lnTo>
                  <a:lnTo>
                    <a:pt x="252" y="824"/>
                  </a:lnTo>
                  <a:lnTo>
                    <a:pt x="199" y="854"/>
                  </a:lnTo>
                  <a:lnTo>
                    <a:pt x="151" y="884"/>
                  </a:lnTo>
                  <a:lnTo>
                    <a:pt x="84" y="926"/>
                  </a:lnTo>
                  <a:lnTo>
                    <a:pt x="30" y="962"/>
                  </a:lnTo>
                  <a:lnTo>
                    <a:pt x="12" y="974"/>
                  </a:lnTo>
                  <a:lnTo>
                    <a:pt x="0" y="992"/>
                  </a:lnTo>
                  <a:lnTo>
                    <a:pt x="0" y="1004"/>
                  </a:lnTo>
                  <a:lnTo>
                    <a:pt x="0" y="1022"/>
                  </a:lnTo>
                  <a:lnTo>
                    <a:pt x="12" y="1040"/>
                  </a:lnTo>
                  <a:lnTo>
                    <a:pt x="42" y="1046"/>
                  </a:lnTo>
                  <a:lnTo>
                    <a:pt x="84" y="1046"/>
                  </a:lnTo>
                  <a:lnTo>
                    <a:pt x="132" y="1034"/>
                  </a:lnTo>
                  <a:lnTo>
                    <a:pt x="193" y="1022"/>
                  </a:lnTo>
                  <a:lnTo>
                    <a:pt x="264" y="1004"/>
                  </a:lnTo>
                  <a:lnTo>
                    <a:pt x="336" y="980"/>
                  </a:lnTo>
                  <a:lnTo>
                    <a:pt x="408" y="950"/>
                  </a:lnTo>
                  <a:lnTo>
                    <a:pt x="475" y="920"/>
                  </a:lnTo>
                  <a:lnTo>
                    <a:pt x="529" y="896"/>
                  </a:lnTo>
                  <a:lnTo>
                    <a:pt x="564" y="878"/>
                  </a:lnTo>
                  <a:lnTo>
                    <a:pt x="570" y="872"/>
                  </a:lnTo>
                  <a:lnTo>
                    <a:pt x="576" y="872"/>
                  </a:lnTo>
                  <a:lnTo>
                    <a:pt x="606" y="872"/>
                  </a:lnTo>
                  <a:lnTo>
                    <a:pt x="648" y="866"/>
                  </a:lnTo>
                  <a:lnTo>
                    <a:pt x="714" y="848"/>
                  </a:lnTo>
                  <a:lnTo>
                    <a:pt x="793" y="830"/>
                  </a:lnTo>
                  <a:lnTo>
                    <a:pt x="876" y="812"/>
                  </a:lnTo>
                  <a:lnTo>
                    <a:pt x="966" y="794"/>
                  </a:lnTo>
                  <a:lnTo>
                    <a:pt x="1063" y="782"/>
                  </a:lnTo>
                  <a:lnTo>
                    <a:pt x="1152" y="776"/>
                  </a:lnTo>
                  <a:lnTo>
                    <a:pt x="1212" y="782"/>
                  </a:lnTo>
                  <a:lnTo>
                    <a:pt x="1284" y="806"/>
                  </a:lnTo>
                  <a:lnTo>
                    <a:pt x="1357" y="836"/>
                  </a:lnTo>
                  <a:lnTo>
                    <a:pt x="1416" y="872"/>
                  </a:lnTo>
                  <a:lnTo>
                    <a:pt x="1434" y="890"/>
                  </a:lnTo>
                  <a:lnTo>
                    <a:pt x="1452" y="908"/>
                  </a:lnTo>
                  <a:lnTo>
                    <a:pt x="1464" y="932"/>
                  </a:lnTo>
                  <a:lnTo>
                    <a:pt x="1464" y="950"/>
                  </a:lnTo>
                  <a:lnTo>
                    <a:pt x="1458" y="968"/>
                  </a:lnTo>
                  <a:lnTo>
                    <a:pt x="1440" y="992"/>
                  </a:lnTo>
                  <a:lnTo>
                    <a:pt x="1410" y="1004"/>
                  </a:lnTo>
                  <a:lnTo>
                    <a:pt x="1369" y="1022"/>
                  </a:lnTo>
                  <a:lnTo>
                    <a:pt x="1302" y="1040"/>
                  </a:lnTo>
                  <a:lnTo>
                    <a:pt x="1248" y="1064"/>
                  </a:lnTo>
                  <a:lnTo>
                    <a:pt x="1200" y="1082"/>
                  </a:lnTo>
                  <a:lnTo>
                    <a:pt x="1158" y="1100"/>
                  </a:lnTo>
                  <a:lnTo>
                    <a:pt x="1128" y="1118"/>
                  </a:lnTo>
                  <a:lnTo>
                    <a:pt x="1110" y="1130"/>
                  </a:lnTo>
                  <a:lnTo>
                    <a:pt x="1093" y="1148"/>
                  </a:lnTo>
                  <a:lnTo>
                    <a:pt x="1081" y="1160"/>
                  </a:lnTo>
                  <a:lnTo>
                    <a:pt x="1069" y="1190"/>
                  </a:lnTo>
                  <a:lnTo>
                    <a:pt x="1075" y="1208"/>
                  </a:lnTo>
                  <a:lnTo>
                    <a:pt x="1081" y="1220"/>
                  </a:lnTo>
                  <a:lnTo>
                    <a:pt x="1087" y="1226"/>
                  </a:lnTo>
                  <a:lnTo>
                    <a:pt x="1093" y="1232"/>
                  </a:lnTo>
                  <a:lnTo>
                    <a:pt x="1110" y="1232"/>
                  </a:lnTo>
                  <a:lnTo>
                    <a:pt x="1128" y="1226"/>
                  </a:lnTo>
                  <a:lnTo>
                    <a:pt x="1152" y="1226"/>
                  </a:lnTo>
                  <a:lnTo>
                    <a:pt x="1212" y="1220"/>
                  </a:lnTo>
                  <a:lnTo>
                    <a:pt x="1272" y="1214"/>
                  </a:lnTo>
                  <a:lnTo>
                    <a:pt x="1332" y="1208"/>
                  </a:lnTo>
                  <a:lnTo>
                    <a:pt x="1393" y="1196"/>
                  </a:lnTo>
                  <a:lnTo>
                    <a:pt x="1416" y="1190"/>
                  </a:lnTo>
                  <a:lnTo>
                    <a:pt x="1434" y="1184"/>
                  </a:lnTo>
                  <a:lnTo>
                    <a:pt x="1446" y="1178"/>
                  </a:lnTo>
                  <a:lnTo>
                    <a:pt x="1452" y="1178"/>
                  </a:lnTo>
                  <a:lnTo>
                    <a:pt x="1464" y="1172"/>
                  </a:lnTo>
                  <a:lnTo>
                    <a:pt x="1488" y="1166"/>
                  </a:lnTo>
                  <a:lnTo>
                    <a:pt x="1530" y="1148"/>
                  </a:lnTo>
                  <a:lnTo>
                    <a:pt x="1578" y="1130"/>
                  </a:lnTo>
                  <a:lnTo>
                    <a:pt x="1681" y="1094"/>
                  </a:lnTo>
                  <a:lnTo>
                    <a:pt x="1722" y="1076"/>
                  </a:lnTo>
                  <a:lnTo>
                    <a:pt x="1758" y="1064"/>
                  </a:lnTo>
                  <a:lnTo>
                    <a:pt x="1812" y="1040"/>
                  </a:lnTo>
                  <a:lnTo>
                    <a:pt x="1848" y="1004"/>
                  </a:lnTo>
                  <a:lnTo>
                    <a:pt x="1872" y="962"/>
                  </a:lnTo>
                  <a:lnTo>
                    <a:pt x="1890" y="932"/>
                  </a:lnTo>
                  <a:lnTo>
                    <a:pt x="1932" y="866"/>
                  </a:lnTo>
                  <a:lnTo>
                    <a:pt x="1986" y="800"/>
                  </a:lnTo>
                  <a:lnTo>
                    <a:pt x="2046" y="740"/>
                  </a:lnTo>
                  <a:lnTo>
                    <a:pt x="2112" y="692"/>
                  </a:lnTo>
                  <a:lnTo>
                    <a:pt x="2166" y="650"/>
                  </a:lnTo>
                  <a:lnTo>
                    <a:pt x="2214" y="620"/>
                  </a:lnTo>
                  <a:lnTo>
                    <a:pt x="2244" y="596"/>
                  </a:lnTo>
                  <a:lnTo>
                    <a:pt x="2257" y="590"/>
                  </a:lnTo>
                  <a:lnTo>
                    <a:pt x="2257" y="590"/>
                  </a:lnTo>
                  <a:lnTo>
                    <a:pt x="2400" y="518"/>
                  </a:lnTo>
                  <a:lnTo>
                    <a:pt x="2400" y="57"/>
                  </a:lnTo>
                  <a:lnTo>
                    <a:pt x="2401" y="0"/>
                  </a:lnTo>
                  <a:lnTo>
                    <a:pt x="2310" y="3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Arial" charset="0"/>
              </a:endParaRPr>
            </a:p>
          </p:txBody>
        </p:sp>
        <p:sp>
          <p:nvSpPr>
            <p:cNvPr id="32774" name="Freeform 6">
              <a:extLst>
                <a:ext uri="{FF2B5EF4-FFF2-40B4-BE49-F238E27FC236}">
                  <a16:creationId xmlns="" xmlns:a16="http://schemas.microsoft.com/office/drawing/2014/main" id="{7A0E8676-2AAE-49D3-975B-7DC7212D2A05}"/>
                </a:ext>
              </a:extLst>
            </p:cNvPr>
            <p:cNvSpPr>
              <a:spLocks/>
            </p:cNvSpPr>
            <p:nvPr userDrawn="1"/>
          </p:nvSpPr>
          <p:spPr bwMode="hidden">
            <a:xfrm>
              <a:off x="3792" y="1536"/>
              <a:ext cx="1968" cy="762"/>
            </a:xfrm>
            <a:custGeom>
              <a:avLst/>
              <a:gdLst/>
              <a:ahLst/>
              <a:cxnLst>
                <a:cxn ang="0">
                  <a:pos x="965" y="165"/>
                </a:cxn>
                <a:cxn ang="0">
                  <a:pos x="696" y="200"/>
                </a:cxn>
                <a:cxn ang="0">
                  <a:pos x="693" y="237"/>
                </a:cxn>
                <a:cxn ang="0">
                  <a:pos x="924" y="258"/>
                </a:cxn>
                <a:cxn ang="0">
                  <a:pos x="993" y="267"/>
                </a:cxn>
                <a:cxn ang="0">
                  <a:pos x="681" y="291"/>
                </a:cxn>
                <a:cxn ang="0">
                  <a:pos x="633" y="309"/>
                </a:cxn>
                <a:cxn ang="0">
                  <a:pos x="645" y="336"/>
                </a:cxn>
                <a:cxn ang="0">
                  <a:pos x="672" y="351"/>
                </a:cxn>
                <a:cxn ang="0">
                  <a:pos x="984" y="333"/>
                </a:cxn>
                <a:cxn ang="0">
                  <a:pos x="1080" y="357"/>
                </a:cxn>
                <a:cxn ang="0">
                  <a:pos x="624" y="492"/>
                </a:cxn>
                <a:cxn ang="0">
                  <a:pos x="616" y="536"/>
                </a:cxn>
                <a:cxn ang="0">
                  <a:pos x="8" y="724"/>
                </a:cxn>
                <a:cxn ang="0">
                  <a:pos x="0" y="756"/>
                </a:cxn>
                <a:cxn ang="0">
                  <a:pos x="27" y="762"/>
                </a:cxn>
                <a:cxn ang="0">
                  <a:pos x="664" y="564"/>
                </a:cxn>
                <a:cxn ang="0">
                  <a:pos x="856" y="600"/>
                </a:cxn>
                <a:cxn ang="0">
                  <a:pos x="1158" y="507"/>
                </a:cxn>
                <a:cxn ang="0">
                  <a:pos x="1434" y="465"/>
                </a:cxn>
                <a:cxn ang="0">
                  <a:pos x="1572" y="368"/>
                </a:cxn>
                <a:cxn ang="0">
                  <a:pos x="1712" y="340"/>
                </a:cxn>
                <a:cxn ang="0">
                  <a:pos x="1856" y="328"/>
                </a:cxn>
                <a:cxn ang="0">
                  <a:pos x="1968" y="330"/>
                </a:cxn>
                <a:cxn ang="0">
                  <a:pos x="1968" y="0"/>
                </a:cxn>
                <a:cxn ang="0">
                  <a:pos x="1934" y="3"/>
                </a:cxn>
                <a:cxn ang="0">
                  <a:pos x="1832" y="5"/>
                </a:cxn>
                <a:cxn ang="0">
                  <a:pos x="1682" y="35"/>
                </a:cxn>
                <a:cxn ang="0">
                  <a:pos x="1643" y="72"/>
                </a:cxn>
                <a:cxn ang="0">
                  <a:pos x="1392" y="119"/>
                </a:cxn>
              </a:cxnLst>
              <a:rect l="0" t="0" r="r" b="b"/>
              <a:pathLst>
                <a:path w="1968" h="762">
                  <a:moveTo>
                    <a:pt x="965" y="165"/>
                  </a:moveTo>
                  <a:lnTo>
                    <a:pt x="696" y="200"/>
                  </a:lnTo>
                  <a:lnTo>
                    <a:pt x="693" y="237"/>
                  </a:lnTo>
                  <a:lnTo>
                    <a:pt x="924" y="258"/>
                  </a:lnTo>
                  <a:lnTo>
                    <a:pt x="993" y="267"/>
                  </a:lnTo>
                  <a:lnTo>
                    <a:pt x="681" y="291"/>
                  </a:lnTo>
                  <a:lnTo>
                    <a:pt x="633" y="309"/>
                  </a:lnTo>
                  <a:lnTo>
                    <a:pt x="645" y="336"/>
                  </a:lnTo>
                  <a:lnTo>
                    <a:pt x="672" y="351"/>
                  </a:lnTo>
                  <a:lnTo>
                    <a:pt x="984" y="333"/>
                  </a:lnTo>
                  <a:lnTo>
                    <a:pt x="1080" y="357"/>
                  </a:lnTo>
                  <a:lnTo>
                    <a:pt x="624" y="492"/>
                  </a:lnTo>
                  <a:lnTo>
                    <a:pt x="616" y="536"/>
                  </a:lnTo>
                  <a:lnTo>
                    <a:pt x="8" y="724"/>
                  </a:lnTo>
                  <a:lnTo>
                    <a:pt x="0" y="756"/>
                  </a:lnTo>
                  <a:lnTo>
                    <a:pt x="27" y="762"/>
                  </a:lnTo>
                  <a:lnTo>
                    <a:pt x="664" y="564"/>
                  </a:lnTo>
                  <a:lnTo>
                    <a:pt x="856" y="600"/>
                  </a:lnTo>
                  <a:lnTo>
                    <a:pt x="1158" y="507"/>
                  </a:lnTo>
                  <a:lnTo>
                    <a:pt x="1434" y="465"/>
                  </a:lnTo>
                  <a:lnTo>
                    <a:pt x="1572" y="368"/>
                  </a:lnTo>
                  <a:lnTo>
                    <a:pt x="1712" y="340"/>
                  </a:lnTo>
                  <a:lnTo>
                    <a:pt x="1856" y="328"/>
                  </a:lnTo>
                  <a:lnTo>
                    <a:pt x="1968" y="330"/>
                  </a:lnTo>
                  <a:lnTo>
                    <a:pt x="1968" y="0"/>
                  </a:lnTo>
                  <a:lnTo>
                    <a:pt x="1934" y="3"/>
                  </a:lnTo>
                  <a:lnTo>
                    <a:pt x="1832" y="5"/>
                  </a:lnTo>
                  <a:lnTo>
                    <a:pt x="1682" y="35"/>
                  </a:lnTo>
                  <a:lnTo>
                    <a:pt x="1643" y="72"/>
                  </a:lnTo>
                  <a:lnTo>
                    <a:pt x="1392" y="119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Arial" charset="0"/>
              </a:endParaRPr>
            </a:p>
          </p:txBody>
        </p:sp>
        <p:sp>
          <p:nvSpPr>
            <p:cNvPr id="32775" name="Freeform 7">
              <a:extLst>
                <a:ext uri="{FF2B5EF4-FFF2-40B4-BE49-F238E27FC236}">
                  <a16:creationId xmlns="" xmlns:a16="http://schemas.microsoft.com/office/drawing/2014/main" id="{DA6C16F8-1CF0-4A8E-A720-F61313224C7A}"/>
                </a:ext>
              </a:extLst>
            </p:cNvPr>
            <p:cNvSpPr>
              <a:spLocks/>
            </p:cNvSpPr>
            <p:nvPr userDrawn="1"/>
          </p:nvSpPr>
          <p:spPr bwMode="hidden">
            <a:xfrm>
              <a:off x="3599" y="2477"/>
              <a:ext cx="186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85" y="18"/>
                </a:cxn>
                <a:cxn ang="0">
                  <a:pos x="185" y="36"/>
                </a:cxn>
                <a:cxn ang="0">
                  <a:pos x="179" y="54"/>
                </a:cxn>
                <a:cxn ang="0">
                  <a:pos x="161" y="72"/>
                </a:cxn>
                <a:cxn ang="0">
                  <a:pos x="137" y="96"/>
                </a:cxn>
                <a:cxn ang="0">
                  <a:pos x="101" y="108"/>
                </a:cxn>
                <a:cxn ang="0">
                  <a:pos x="47" y="120"/>
                </a:cxn>
                <a:cxn ang="0">
                  <a:pos x="29" y="120"/>
                </a:cxn>
                <a:cxn ang="0">
                  <a:pos x="17" y="114"/>
                </a:cxn>
                <a:cxn ang="0">
                  <a:pos x="0" y="96"/>
                </a:cxn>
                <a:cxn ang="0">
                  <a:pos x="0" y="78"/>
                </a:cxn>
                <a:cxn ang="0">
                  <a:pos x="0" y="72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85" y="18"/>
                  </a:lnTo>
                  <a:lnTo>
                    <a:pt x="185" y="36"/>
                  </a:lnTo>
                  <a:lnTo>
                    <a:pt x="179" y="54"/>
                  </a:lnTo>
                  <a:lnTo>
                    <a:pt x="161" y="72"/>
                  </a:lnTo>
                  <a:lnTo>
                    <a:pt x="137" y="96"/>
                  </a:lnTo>
                  <a:lnTo>
                    <a:pt x="101" y="108"/>
                  </a:lnTo>
                  <a:lnTo>
                    <a:pt x="47" y="120"/>
                  </a:lnTo>
                  <a:lnTo>
                    <a:pt x="29" y="120"/>
                  </a:lnTo>
                  <a:lnTo>
                    <a:pt x="17" y="114"/>
                  </a:lnTo>
                  <a:lnTo>
                    <a:pt x="0" y="96"/>
                  </a:lnTo>
                  <a:lnTo>
                    <a:pt x="0" y="78"/>
                  </a:lnTo>
                  <a:lnTo>
                    <a:pt x="0" y="72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Arial" charset="0"/>
              </a:endParaRPr>
            </a:p>
          </p:txBody>
        </p:sp>
        <p:sp>
          <p:nvSpPr>
            <p:cNvPr id="32776" name="Freeform 8">
              <a:extLst>
                <a:ext uri="{FF2B5EF4-FFF2-40B4-BE49-F238E27FC236}">
                  <a16:creationId xmlns="" xmlns:a16="http://schemas.microsoft.com/office/drawing/2014/main" id="{A0A1AF37-144B-4495-90FE-6EE997729EA3}"/>
                </a:ext>
              </a:extLst>
            </p:cNvPr>
            <p:cNvSpPr>
              <a:spLocks/>
            </p:cNvSpPr>
            <p:nvPr userDrawn="1"/>
          </p:nvSpPr>
          <p:spPr bwMode="hidden">
            <a:xfrm>
              <a:off x="3779" y="2393"/>
              <a:ext cx="185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79" y="24"/>
                </a:cxn>
                <a:cxn ang="0">
                  <a:pos x="167" y="42"/>
                </a:cxn>
                <a:cxn ang="0">
                  <a:pos x="149" y="66"/>
                </a:cxn>
                <a:cxn ang="0">
                  <a:pos x="131" y="90"/>
                </a:cxn>
                <a:cxn ang="0">
                  <a:pos x="102" y="108"/>
                </a:cxn>
                <a:cxn ang="0">
                  <a:pos x="66" y="120"/>
                </a:cxn>
                <a:cxn ang="0">
                  <a:pos x="18" y="120"/>
                </a:cxn>
                <a:cxn ang="0">
                  <a:pos x="0" y="60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79" y="24"/>
                  </a:lnTo>
                  <a:lnTo>
                    <a:pt x="167" y="42"/>
                  </a:lnTo>
                  <a:lnTo>
                    <a:pt x="149" y="66"/>
                  </a:lnTo>
                  <a:lnTo>
                    <a:pt x="131" y="90"/>
                  </a:lnTo>
                  <a:lnTo>
                    <a:pt x="102" y="108"/>
                  </a:lnTo>
                  <a:lnTo>
                    <a:pt x="66" y="120"/>
                  </a:lnTo>
                  <a:lnTo>
                    <a:pt x="18" y="120"/>
                  </a:lnTo>
                  <a:lnTo>
                    <a:pt x="0" y="60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Arial" charset="0"/>
              </a:endParaRPr>
            </a:p>
          </p:txBody>
        </p:sp>
        <p:sp>
          <p:nvSpPr>
            <p:cNvPr id="32777" name="Freeform 9">
              <a:extLst>
                <a:ext uri="{FF2B5EF4-FFF2-40B4-BE49-F238E27FC236}">
                  <a16:creationId xmlns="" xmlns:a16="http://schemas.microsoft.com/office/drawing/2014/main" id="{2B1A96B6-B73F-40A5-B947-D2CE54C9C401}"/>
                </a:ext>
              </a:extLst>
            </p:cNvPr>
            <p:cNvSpPr>
              <a:spLocks/>
            </p:cNvSpPr>
            <p:nvPr userDrawn="1"/>
          </p:nvSpPr>
          <p:spPr bwMode="hidden">
            <a:xfrm>
              <a:off x="3839" y="1836"/>
              <a:ext cx="528" cy="275"/>
            </a:xfrm>
            <a:custGeom>
              <a:avLst/>
              <a:gdLst/>
              <a:ahLst/>
              <a:cxnLst>
                <a:cxn ang="0">
                  <a:pos x="0" y="275"/>
                </a:cxn>
                <a:cxn ang="0">
                  <a:pos x="0" y="269"/>
                </a:cxn>
                <a:cxn ang="0">
                  <a:pos x="6" y="251"/>
                </a:cxn>
                <a:cxn ang="0">
                  <a:pos x="6" y="239"/>
                </a:cxn>
                <a:cxn ang="0">
                  <a:pos x="12" y="227"/>
                </a:cxn>
                <a:cxn ang="0">
                  <a:pos x="18" y="221"/>
                </a:cxn>
                <a:cxn ang="0">
                  <a:pos x="36" y="215"/>
                </a:cxn>
                <a:cxn ang="0">
                  <a:pos x="77" y="203"/>
                </a:cxn>
                <a:cxn ang="0">
                  <a:pos x="137" y="179"/>
                </a:cxn>
                <a:cxn ang="0">
                  <a:pos x="209" y="143"/>
                </a:cxn>
                <a:cxn ang="0">
                  <a:pos x="251" y="120"/>
                </a:cxn>
                <a:cxn ang="0">
                  <a:pos x="299" y="96"/>
                </a:cxn>
                <a:cxn ang="0">
                  <a:pos x="394" y="48"/>
                </a:cxn>
                <a:cxn ang="0">
                  <a:pos x="442" y="30"/>
                </a:cxn>
                <a:cxn ang="0">
                  <a:pos x="478" y="12"/>
                </a:cxn>
                <a:cxn ang="0">
                  <a:pos x="502" y="6"/>
                </a:cxn>
                <a:cxn ang="0">
                  <a:pos x="520" y="0"/>
                </a:cxn>
                <a:cxn ang="0">
                  <a:pos x="526" y="0"/>
                </a:cxn>
                <a:cxn ang="0">
                  <a:pos x="520" y="6"/>
                </a:cxn>
                <a:cxn ang="0">
                  <a:pos x="508" y="12"/>
                </a:cxn>
                <a:cxn ang="0">
                  <a:pos x="484" y="24"/>
                </a:cxn>
                <a:cxn ang="0">
                  <a:pos x="460" y="42"/>
                </a:cxn>
                <a:cxn ang="0">
                  <a:pos x="436" y="54"/>
                </a:cxn>
                <a:cxn ang="0">
                  <a:pos x="394" y="78"/>
                </a:cxn>
                <a:cxn ang="0">
                  <a:pos x="340" y="108"/>
                </a:cxn>
                <a:cxn ang="0">
                  <a:pos x="275" y="143"/>
                </a:cxn>
                <a:cxn ang="0">
                  <a:pos x="131" y="221"/>
                </a:cxn>
                <a:cxn ang="0">
                  <a:pos x="65" y="251"/>
                </a:cxn>
                <a:cxn ang="0">
                  <a:pos x="0" y="275"/>
                </a:cxn>
                <a:cxn ang="0">
                  <a:pos x="0" y="275"/>
                </a:cxn>
              </a:cxnLst>
              <a:rect l="0" t="0" r="r" b="b"/>
              <a:pathLst>
                <a:path w="526" h="275">
                  <a:moveTo>
                    <a:pt x="0" y="275"/>
                  </a:moveTo>
                  <a:lnTo>
                    <a:pt x="0" y="269"/>
                  </a:lnTo>
                  <a:lnTo>
                    <a:pt x="6" y="251"/>
                  </a:lnTo>
                  <a:lnTo>
                    <a:pt x="6" y="239"/>
                  </a:lnTo>
                  <a:lnTo>
                    <a:pt x="12" y="227"/>
                  </a:lnTo>
                  <a:lnTo>
                    <a:pt x="18" y="221"/>
                  </a:lnTo>
                  <a:lnTo>
                    <a:pt x="36" y="215"/>
                  </a:lnTo>
                  <a:lnTo>
                    <a:pt x="77" y="203"/>
                  </a:lnTo>
                  <a:lnTo>
                    <a:pt x="137" y="179"/>
                  </a:lnTo>
                  <a:lnTo>
                    <a:pt x="209" y="143"/>
                  </a:lnTo>
                  <a:lnTo>
                    <a:pt x="251" y="120"/>
                  </a:lnTo>
                  <a:lnTo>
                    <a:pt x="299" y="96"/>
                  </a:lnTo>
                  <a:lnTo>
                    <a:pt x="394" y="48"/>
                  </a:lnTo>
                  <a:lnTo>
                    <a:pt x="442" y="30"/>
                  </a:lnTo>
                  <a:lnTo>
                    <a:pt x="478" y="12"/>
                  </a:lnTo>
                  <a:lnTo>
                    <a:pt x="502" y="6"/>
                  </a:lnTo>
                  <a:lnTo>
                    <a:pt x="520" y="0"/>
                  </a:lnTo>
                  <a:lnTo>
                    <a:pt x="526" y="0"/>
                  </a:lnTo>
                  <a:lnTo>
                    <a:pt x="520" y="6"/>
                  </a:lnTo>
                  <a:lnTo>
                    <a:pt x="508" y="12"/>
                  </a:lnTo>
                  <a:lnTo>
                    <a:pt x="484" y="24"/>
                  </a:lnTo>
                  <a:lnTo>
                    <a:pt x="460" y="42"/>
                  </a:lnTo>
                  <a:lnTo>
                    <a:pt x="436" y="54"/>
                  </a:lnTo>
                  <a:lnTo>
                    <a:pt x="394" y="78"/>
                  </a:lnTo>
                  <a:lnTo>
                    <a:pt x="340" y="108"/>
                  </a:lnTo>
                  <a:lnTo>
                    <a:pt x="275" y="143"/>
                  </a:lnTo>
                  <a:lnTo>
                    <a:pt x="131" y="221"/>
                  </a:lnTo>
                  <a:lnTo>
                    <a:pt x="65" y="251"/>
                  </a:lnTo>
                  <a:lnTo>
                    <a:pt x="0" y="275"/>
                  </a:lnTo>
                  <a:lnTo>
                    <a:pt x="0" y="27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Arial" charset="0"/>
              </a:endParaRPr>
            </a:p>
          </p:txBody>
        </p:sp>
        <p:sp>
          <p:nvSpPr>
            <p:cNvPr id="32778" name="Freeform 10">
              <a:extLst>
                <a:ext uri="{FF2B5EF4-FFF2-40B4-BE49-F238E27FC236}">
                  <a16:creationId xmlns="" xmlns:a16="http://schemas.microsoft.com/office/drawing/2014/main" id="{CAAE3980-82FE-445F-9108-5A7B93362911}"/>
                </a:ext>
              </a:extLst>
            </p:cNvPr>
            <p:cNvSpPr>
              <a:spLocks/>
            </p:cNvSpPr>
            <p:nvPr userDrawn="1"/>
          </p:nvSpPr>
          <p:spPr bwMode="hidden">
            <a:xfrm>
              <a:off x="3676" y="2015"/>
              <a:ext cx="721" cy="306"/>
            </a:xfrm>
            <a:custGeom>
              <a:avLst/>
              <a:gdLst/>
              <a:ahLst/>
              <a:cxnLst>
                <a:cxn ang="0">
                  <a:pos x="48" y="216"/>
                </a:cxn>
                <a:cxn ang="0">
                  <a:pos x="30" y="252"/>
                </a:cxn>
                <a:cxn ang="0">
                  <a:pos x="12" y="282"/>
                </a:cxn>
                <a:cxn ang="0">
                  <a:pos x="6" y="300"/>
                </a:cxn>
                <a:cxn ang="0">
                  <a:pos x="0" y="306"/>
                </a:cxn>
                <a:cxn ang="0">
                  <a:pos x="48" y="276"/>
                </a:cxn>
                <a:cxn ang="0">
                  <a:pos x="84" y="252"/>
                </a:cxn>
                <a:cxn ang="0">
                  <a:pos x="108" y="234"/>
                </a:cxn>
                <a:cxn ang="0">
                  <a:pos x="120" y="228"/>
                </a:cxn>
                <a:cxn ang="0">
                  <a:pos x="126" y="228"/>
                </a:cxn>
                <a:cxn ang="0">
                  <a:pos x="144" y="222"/>
                </a:cxn>
                <a:cxn ang="0">
                  <a:pos x="168" y="216"/>
                </a:cxn>
                <a:cxn ang="0">
                  <a:pos x="198" y="204"/>
                </a:cxn>
                <a:cxn ang="0">
                  <a:pos x="275" y="180"/>
                </a:cxn>
                <a:cxn ang="0">
                  <a:pos x="371" y="156"/>
                </a:cxn>
                <a:cxn ang="0">
                  <a:pos x="461" y="126"/>
                </a:cxn>
                <a:cxn ang="0">
                  <a:pos x="544" y="102"/>
                </a:cxn>
                <a:cxn ang="0">
                  <a:pos x="574" y="90"/>
                </a:cxn>
                <a:cxn ang="0">
                  <a:pos x="604" y="84"/>
                </a:cxn>
                <a:cxn ang="0">
                  <a:pos x="622" y="78"/>
                </a:cxn>
                <a:cxn ang="0">
                  <a:pos x="628" y="72"/>
                </a:cxn>
                <a:cxn ang="0">
                  <a:pos x="634" y="66"/>
                </a:cxn>
                <a:cxn ang="0">
                  <a:pos x="652" y="60"/>
                </a:cxn>
                <a:cxn ang="0">
                  <a:pos x="694" y="30"/>
                </a:cxn>
                <a:cxn ang="0">
                  <a:pos x="712" y="18"/>
                </a:cxn>
                <a:cxn ang="0">
                  <a:pos x="718" y="6"/>
                </a:cxn>
                <a:cxn ang="0">
                  <a:pos x="712" y="0"/>
                </a:cxn>
                <a:cxn ang="0">
                  <a:pos x="688" y="0"/>
                </a:cxn>
                <a:cxn ang="0">
                  <a:pos x="628" y="0"/>
                </a:cxn>
                <a:cxn ang="0">
                  <a:pos x="580" y="0"/>
                </a:cxn>
                <a:cxn ang="0">
                  <a:pos x="544" y="0"/>
                </a:cxn>
                <a:cxn ang="0">
                  <a:pos x="514" y="18"/>
                </a:cxn>
                <a:cxn ang="0">
                  <a:pos x="485" y="42"/>
                </a:cxn>
                <a:cxn ang="0">
                  <a:pos x="467" y="54"/>
                </a:cxn>
                <a:cxn ang="0">
                  <a:pos x="449" y="60"/>
                </a:cxn>
                <a:cxn ang="0">
                  <a:pos x="425" y="60"/>
                </a:cxn>
                <a:cxn ang="0">
                  <a:pos x="389" y="66"/>
                </a:cxn>
                <a:cxn ang="0">
                  <a:pos x="347" y="84"/>
                </a:cxn>
                <a:cxn ang="0">
                  <a:pos x="311" y="108"/>
                </a:cxn>
                <a:cxn ang="0">
                  <a:pos x="287" y="126"/>
                </a:cxn>
                <a:cxn ang="0">
                  <a:pos x="275" y="132"/>
                </a:cxn>
                <a:cxn ang="0">
                  <a:pos x="257" y="138"/>
                </a:cxn>
                <a:cxn ang="0">
                  <a:pos x="221" y="138"/>
                </a:cxn>
                <a:cxn ang="0">
                  <a:pos x="186" y="138"/>
                </a:cxn>
                <a:cxn ang="0">
                  <a:pos x="180" y="138"/>
                </a:cxn>
                <a:cxn ang="0">
                  <a:pos x="174" y="138"/>
                </a:cxn>
                <a:cxn ang="0">
                  <a:pos x="114" y="162"/>
                </a:cxn>
                <a:cxn ang="0">
                  <a:pos x="48" y="216"/>
                </a:cxn>
                <a:cxn ang="0">
                  <a:pos x="48" y="216"/>
                </a:cxn>
              </a:cxnLst>
              <a:rect l="0" t="0" r="r" b="b"/>
              <a:pathLst>
                <a:path w="718" h="306">
                  <a:moveTo>
                    <a:pt x="48" y="216"/>
                  </a:moveTo>
                  <a:lnTo>
                    <a:pt x="30" y="252"/>
                  </a:lnTo>
                  <a:lnTo>
                    <a:pt x="12" y="282"/>
                  </a:lnTo>
                  <a:lnTo>
                    <a:pt x="6" y="300"/>
                  </a:lnTo>
                  <a:lnTo>
                    <a:pt x="0" y="306"/>
                  </a:lnTo>
                  <a:lnTo>
                    <a:pt x="48" y="276"/>
                  </a:lnTo>
                  <a:lnTo>
                    <a:pt x="84" y="252"/>
                  </a:lnTo>
                  <a:lnTo>
                    <a:pt x="108" y="234"/>
                  </a:lnTo>
                  <a:lnTo>
                    <a:pt x="120" y="228"/>
                  </a:lnTo>
                  <a:lnTo>
                    <a:pt x="126" y="228"/>
                  </a:lnTo>
                  <a:lnTo>
                    <a:pt x="144" y="222"/>
                  </a:lnTo>
                  <a:lnTo>
                    <a:pt x="168" y="216"/>
                  </a:lnTo>
                  <a:lnTo>
                    <a:pt x="198" y="204"/>
                  </a:lnTo>
                  <a:lnTo>
                    <a:pt x="275" y="180"/>
                  </a:lnTo>
                  <a:lnTo>
                    <a:pt x="371" y="156"/>
                  </a:lnTo>
                  <a:lnTo>
                    <a:pt x="461" y="126"/>
                  </a:lnTo>
                  <a:lnTo>
                    <a:pt x="544" y="102"/>
                  </a:lnTo>
                  <a:lnTo>
                    <a:pt x="574" y="90"/>
                  </a:lnTo>
                  <a:lnTo>
                    <a:pt x="604" y="84"/>
                  </a:lnTo>
                  <a:lnTo>
                    <a:pt x="622" y="78"/>
                  </a:lnTo>
                  <a:lnTo>
                    <a:pt x="628" y="72"/>
                  </a:lnTo>
                  <a:lnTo>
                    <a:pt x="634" y="66"/>
                  </a:lnTo>
                  <a:lnTo>
                    <a:pt x="652" y="60"/>
                  </a:lnTo>
                  <a:lnTo>
                    <a:pt x="694" y="30"/>
                  </a:lnTo>
                  <a:lnTo>
                    <a:pt x="712" y="18"/>
                  </a:lnTo>
                  <a:lnTo>
                    <a:pt x="718" y="6"/>
                  </a:lnTo>
                  <a:lnTo>
                    <a:pt x="712" y="0"/>
                  </a:lnTo>
                  <a:lnTo>
                    <a:pt x="688" y="0"/>
                  </a:lnTo>
                  <a:lnTo>
                    <a:pt x="628" y="0"/>
                  </a:lnTo>
                  <a:lnTo>
                    <a:pt x="580" y="0"/>
                  </a:lnTo>
                  <a:lnTo>
                    <a:pt x="544" y="0"/>
                  </a:lnTo>
                  <a:lnTo>
                    <a:pt x="514" y="18"/>
                  </a:lnTo>
                  <a:lnTo>
                    <a:pt x="485" y="42"/>
                  </a:lnTo>
                  <a:lnTo>
                    <a:pt x="467" y="54"/>
                  </a:lnTo>
                  <a:lnTo>
                    <a:pt x="449" y="60"/>
                  </a:lnTo>
                  <a:lnTo>
                    <a:pt x="425" y="60"/>
                  </a:lnTo>
                  <a:lnTo>
                    <a:pt x="389" y="66"/>
                  </a:lnTo>
                  <a:lnTo>
                    <a:pt x="347" y="84"/>
                  </a:lnTo>
                  <a:lnTo>
                    <a:pt x="311" y="108"/>
                  </a:lnTo>
                  <a:lnTo>
                    <a:pt x="287" y="126"/>
                  </a:lnTo>
                  <a:lnTo>
                    <a:pt x="275" y="132"/>
                  </a:lnTo>
                  <a:lnTo>
                    <a:pt x="257" y="138"/>
                  </a:lnTo>
                  <a:lnTo>
                    <a:pt x="221" y="138"/>
                  </a:lnTo>
                  <a:lnTo>
                    <a:pt x="186" y="138"/>
                  </a:lnTo>
                  <a:lnTo>
                    <a:pt x="180" y="138"/>
                  </a:lnTo>
                  <a:lnTo>
                    <a:pt x="174" y="138"/>
                  </a:lnTo>
                  <a:lnTo>
                    <a:pt x="114" y="162"/>
                  </a:lnTo>
                  <a:lnTo>
                    <a:pt x="48" y="216"/>
                  </a:lnTo>
                  <a:lnTo>
                    <a:pt x="48" y="2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Arial" charset="0"/>
              </a:endParaRPr>
            </a:p>
          </p:txBody>
        </p:sp>
        <p:sp>
          <p:nvSpPr>
            <p:cNvPr id="32779" name="Freeform 11">
              <a:extLst>
                <a:ext uri="{FF2B5EF4-FFF2-40B4-BE49-F238E27FC236}">
                  <a16:creationId xmlns="" xmlns:a16="http://schemas.microsoft.com/office/drawing/2014/main" id="{D8BF2559-F067-454C-85B7-8CECEACB3F7F}"/>
                </a:ext>
              </a:extLst>
            </p:cNvPr>
            <p:cNvSpPr>
              <a:spLocks/>
            </p:cNvSpPr>
            <p:nvPr userDrawn="1"/>
          </p:nvSpPr>
          <p:spPr bwMode="hidden">
            <a:xfrm>
              <a:off x="3358" y="1890"/>
              <a:ext cx="2400" cy="881"/>
            </a:xfrm>
            <a:custGeom>
              <a:avLst/>
              <a:gdLst/>
              <a:ahLst/>
              <a:cxnLst>
                <a:cxn ang="0">
                  <a:pos x="2231" y="54"/>
                </a:cxn>
                <a:cxn ang="0">
                  <a:pos x="2189" y="54"/>
                </a:cxn>
                <a:cxn ang="0">
                  <a:pos x="2147" y="66"/>
                </a:cxn>
                <a:cxn ang="0">
                  <a:pos x="2021" y="101"/>
                </a:cxn>
                <a:cxn ang="0">
                  <a:pos x="1956" y="119"/>
                </a:cxn>
                <a:cxn ang="0">
                  <a:pos x="1860" y="167"/>
                </a:cxn>
                <a:cxn ang="0">
                  <a:pos x="1836" y="245"/>
                </a:cxn>
                <a:cxn ang="0">
                  <a:pos x="1842" y="305"/>
                </a:cxn>
                <a:cxn ang="0">
                  <a:pos x="1758" y="317"/>
                </a:cxn>
                <a:cxn ang="0">
                  <a:pos x="1597" y="263"/>
                </a:cxn>
                <a:cxn ang="0">
                  <a:pos x="1507" y="257"/>
                </a:cxn>
                <a:cxn ang="0">
                  <a:pos x="1399" y="311"/>
                </a:cxn>
                <a:cxn ang="0">
                  <a:pos x="1334" y="353"/>
                </a:cxn>
                <a:cxn ang="0">
                  <a:pos x="1310" y="359"/>
                </a:cxn>
                <a:cxn ang="0">
                  <a:pos x="1214" y="371"/>
                </a:cxn>
                <a:cxn ang="0">
                  <a:pos x="1160" y="365"/>
                </a:cxn>
                <a:cxn ang="0">
                  <a:pos x="1053" y="371"/>
                </a:cxn>
                <a:cxn ang="0">
                  <a:pos x="957" y="383"/>
                </a:cxn>
                <a:cxn ang="0">
                  <a:pos x="921" y="401"/>
                </a:cxn>
                <a:cxn ang="0">
                  <a:pos x="819" y="419"/>
                </a:cxn>
                <a:cxn ang="0">
                  <a:pos x="778" y="419"/>
                </a:cxn>
                <a:cxn ang="0">
                  <a:pos x="664" y="437"/>
                </a:cxn>
                <a:cxn ang="0">
                  <a:pos x="598" y="473"/>
                </a:cxn>
                <a:cxn ang="0">
                  <a:pos x="503" y="467"/>
                </a:cxn>
                <a:cxn ang="0">
                  <a:pos x="431" y="491"/>
                </a:cxn>
                <a:cxn ang="0">
                  <a:pos x="413" y="539"/>
                </a:cxn>
                <a:cxn ang="0">
                  <a:pos x="347" y="569"/>
                </a:cxn>
                <a:cxn ang="0">
                  <a:pos x="222" y="599"/>
                </a:cxn>
                <a:cxn ang="0">
                  <a:pos x="138" y="647"/>
                </a:cxn>
                <a:cxn ang="0">
                  <a:pos x="108" y="659"/>
                </a:cxn>
                <a:cxn ang="0">
                  <a:pos x="0" y="671"/>
                </a:cxn>
                <a:cxn ang="0">
                  <a:pos x="84" y="695"/>
                </a:cxn>
                <a:cxn ang="0">
                  <a:pos x="263" y="653"/>
                </a:cxn>
                <a:cxn ang="0">
                  <a:pos x="473" y="569"/>
                </a:cxn>
                <a:cxn ang="0">
                  <a:pos x="568" y="521"/>
                </a:cxn>
                <a:cxn ang="0">
                  <a:pos x="646" y="515"/>
                </a:cxn>
                <a:cxn ang="0">
                  <a:pos x="873" y="461"/>
                </a:cxn>
                <a:cxn ang="0">
                  <a:pos x="1148" y="425"/>
                </a:cxn>
                <a:cxn ang="0">
                  <a:pos x="1292" y="461"/>
                </a:cxn>
                <a:cxn ang="0">
                  <a:pos x="1417" y="533"/>
                </a:cxn>
                <a:cxn ang="0">
                  <a:pos x="1435" y="617"/>
                </a:cxn>
                <a:cxn ang="0">
                  <a:pos x="1376" y="653"/>
                </a:cxn>
                <a:cxn ang="0">
                  <a:pos x="1226" y="701"/>
                </a:cxn>
                <a:cxn ang="0">
                  <a:pos x="1112" y="755"/>
                </a:cxn>
                <a:cxn ang="0">
                  <a:pos x="1065" y="809"/>
                </a:cxn>
                <a:cxn ang="0">
                  <a:pos x="1077" y="869"/>
                </a:cxn>
                <a:cxn ang="0">
                  <a:pos x="1106" y="881"/>
                </a:cxn>
                <a:cxn ang="0">
                  <a:pos x="1208" y="869"/>
                </a:cxn>
                <a:cxn ang="0">
                  <a:pos x="1388" y="857"/>
                </a:cxn>
                <a:cxn ang="0">
                  <a:pos x="1441" y="851"/>
                </a:cxn>
                <a:cxn ang="0">
                  <a:pos x="1483" y="833"/>
                </a:cxn>
                <a:cxn ang="0">
                  <a:pos x="1675" y="743"/>
                </a:cxn>
                <a:cxn ang="0">
                  <a:pos x="1806" y="689"/>
                </a:cxn>
                <a:cxn ang="0">
                  <a:pos x="1884" y="581"/>
                </a:cxn>
                <a:cxn ang="0">
                  <a:pos x="2039" y="389"/>
                </a:cxn>
                <a:cxn ang="0">
                  <a:pos x="2207" y="269"/>
                </a:cxn>
                <a:cxn ang="0">
                  <a:pos x="2249" y="239"/>
                </a:cxn>
                <a:cxn ang="0">
                  <a:pos x="2392" y="0"/>
                </a:cxn>
                <a:cxn ang="0">
                  <a:pos x="2302" y="36"/>
                </a:cxn>
              </a:cxnLst>
              <a:rect l="0" t="0" r="r" b="b"/>
              <a:pathLst>
                <a:path w="2392" h="881">
                  <a:moveTo>
                    <a:pt x="2302" y="36"/>
                  </a:moveTo>
                  <a:lnTo>
                    <a:pt x="2266" y="48"/>
                  </a:lnTo>
                  <a:lnTo>
                    <a:pt x="2231" y="54"/>
                  </a:lnTo>
                  <a:lnTo>
                    <a:pt x="2201" y="54"/>
                  </a:lnTo>
                  <a:lnTo>
                    <a:pt x="2195" y="54"/>
                  </a:lnTo>
                  <a:lnTo>
                    <a:pt x="2189" y="54"/>
                  </a:lnTo>
                  <a:lnTo>
                    <a:pt x="2189" y="54"/>
                  </a:lnTo>
                  <a:lnTo>
                    <a:pt x="2177" y="60"/>
                  </a:lnTo>
                  <a:lnTo>
                    <a:pt x="2147" y="66"/>
                  </a:lnTo>
                  <a:lnTo>
                    <a:pt x="2105" y="78"/>
                  </a:lnTo>
                  <a:lnTo>
                    <a:pt x="2057" y="89"/>
                  </a:lnTo>
                  <a:lnTo>
                    <a:pt x="2021" y="101"/>
                  </a:lnTo>
                  <a:lnTo>
                    <a:pt x="1997" y="107"/>
                  </a:lnTo>
                  <a:lnTo>
                    <a:pt x="1973" y="113"/>
                  </a:lnTo>
                  <a:lnTo>
                    <a:pt x="1956" y="119"/>
                  </a:lnTo>
                  <a:lnTo>
                    <a:pt x="1926" y="131"/>
                  </a:lnTo>
                  <a:lnTo>
                    <a:pt x="1896" y="137"/>
                  </a:lnTo>
                  <a:lnTo>
                    <a:pt x="1860" y="167"/>
                  </a:lnTo>
                  <a:lnTo>
                    <a:pt x="1842" y="191"/>
                  </a:lnTo>
                  <a:lnTo>
                    <a:pt x="1836" y="221"/>
                  </a:lnTo>
                  <a:lnTo>
                    <a:pt x="1836" y="245"/>
                  </a:lnTo>
                  <a:lnTo>
                    <a:pt x="1842" y="269"/>
                  </a:lnTo>
                  <a:lnTo>
                    <a:pt x="1842" y="293"/>
                  </a:lnTo>
                  <a:lnTo>
                    <a:pt x="1842" y="305"/>
                  </a:lnTo>
                  <a:lnTo>
                    <a:pt x="1824" y="323"/>
                  </a:lnTo>
                  <a:lnTo>
                    <a:pt x="1794" y="329"/>
                  </a:lnTo>
                  <a:lnTo>
                    <a:pt x="1758" y="317"/>
                  </a:lnTo>
                  <a:lnTo>
                    <a:pt x="1716" y="299"/>
                  </a:lnTo>
                  <a:lnTo>
                    <a:pt x="1657" y="275"/>
                  </a:lnTo>
                  <a:lnTo>
                    <a:pt x="1597" y="263"/>
                  </a:lnTo>
                  <a:lnTo>
                    <a:pt x="1543" y="257"/>
                  </a:lnTo>
                  <a:lnTo>
                    <a:pt x="1519" y="257"/>
                  </a:lnTo>
                  <a:lnTo>
                    <a:pt x="1507" y="257"/>
                  </a:lnTo>
                  <a:lnTo>
                    <a:pt x="1489" y="263"/>
                  </a:lnTo>
                  <a:lnTo>
                    <a:pt x="1459" y="275"/>
                  </a:lnTo>
                  <a:lnTo>
                    <a:pt x="1399" y="311"/>
                  </a:lnTo>
                  <a:lnTo>
                    <a:pt x="1376" y="329"/>
                  </a:lnTo>
                  <a:lnTo>
                    <a:pt x="1352" y="341"/>
                  </a:lnTo>
                  <a:lnTo>
                    <a:pt x="1334" y="353"/>
                  </a:lnTo>
                  <a:lnTo>
                    <a:pt x="1328" y="359"/>
                  </a:lnTo>
                  <a:lnTo>
                    <a:pt x="1322" y="359"/>
                  </a:lnTo>
                  <a:lnTo>
                    <a:pt x="1310" y="359"/>
                  </a:lnTo>
                  <a:lnTo>
                    <a:pt x="1286" y="365"/>
                  </a:lnTo>
                  <a:lnTo>
                    <a:pt x="1262" y="365"/>
                  </a:lnTo>
                  <a:lnTo>
                    <a:pt x="1214" y="371"/>
                  </a:lnTo>
                  <a:lnTo>
                    <a:pt x="1196" y="371"/>
                  </a:lnTo>
                  <a:lnTo>
                    <a:pt x="1178" y="365"/>
                  </a:lnTo>
                  <a:lnTo>
                    <a:pt x="1160" y="365"/>
                  </a:lnTo>
                  <a:lnTo>
                    <a:pt x="1130" y="365"/>
                  </a:lnTo>
                  <a:lnTo>
                    <a:pt x="1095" y="365"/>
                  </a:lnTo>
                  <a:lnTo>
                    <a:pt x="1053" y="371"/>
                  </a:lnTo>
                  <a:lnTo>
                    <a:pt x="1017" y="377"/>
                  </a:lnTo>
                  <a:lnTo>
                    <a:pt x="981" y="377"/>
                  </a:lnTo>
                  <a:lnTo>
                    <a:pt x="957" y="383"/>
                  </a:lnTo>
                  <a:lnTo>
                    <a:pt x="945" y="389"/>
                  </a:lnTo>
                  <a:lnTo>
                    <a:pt x="939" y="395"/>
                  </a:lnTo>
                  <a:lnTo>
                    <a:pt x="921" y="401"/>
                  </a:lnTo>
                  <a:lnTo>
                    <a:pt x="879" y="407"/>
                  </a:lnTo>
                  <a:lnTo>
                    <a:pt x="837" y="419"/>
                  </a:lnTo>
                  <a:lnTo>
                    <a:pt x="819" y="419"/>
                  </a:lnTo>
                  <a:lnTo>
                    <a:pt x="808" y="419"/>
                  </a:lnTo>
                  <a:lnTo>
                    <a:pt x="796" y="419"/>
                  </a:lnTo>
                  <a:lnTo>
                    <a:pt x="778" y="419"/>
                  </a:lnTo>
                  <a:lnTo>
                    <a:pt x="754" y="419"/>
                  </a:lnTo>
                  <a:lnTo>
                    <a:pt x="724" y="425"/>
                  </a:lnTo>
                  <a:lnTo>
                    <a:pt x="664" y="437"/>
                  </a:lnTo>
                  <a:lnTo>
                    <a:pt x="640" y="449"/>
                  </a:lnTo>
                  <a:lnTo>
                    <a:pt x="616" y="461"/>
                  </a:lnTo>
                  <a:lnTo>
                    <a:pt x="598" y="473"/>
                  </a:lnTo>
                  <a:lnTo>
                    <a:pt x="580" y="473"/>
                  </a:lnTo>
                  <a:lnTo>
                    <a:pt x="538" y="473"/>
                  </a:lnTo>
                  <a:lnTo>
                    <a:pt x="503" y="467"/>
                  </a:lnTo>
                  <a:lnTo>
                    <a:pt x="461" y="473"/>
                  </a:lnTo>
                  <a:lnTo>
                    <a:pt x="443" y="479"/>
                  </a:lnTo>
                  <a:lnTo>
                    <a:pt x="431" y="491"/>
                  </a:lnTo>
                  <a:lnTo>
                    <a:pt x="425" y="509"/>
                  </a:lnTo>
                  <a:lnTo>
                    <a:pt x="419" y="533"/>
                  </a:lnTo>
                  <a:lnTo>
                    <a:pt x="413" y="539"/>
                  </a:lnTo>
                  <a:lnTo>
                    <a:pt x="407" y="545"/>
                  </a:lnTo>
                  <a:lnTo>
                    <a:pt x="389" y="551"/>
                  </a:lnTo>
                  <a:lnTo>
                    <a:pt x="347" y="569"/>
                  </a:lnTo>
                  <a:lnTo>
                    <a:pt x="299" y="587"/>
                  </a:lnTo>
                  <a:lnTo>
                    <a:pt x="257" y="593"/>
                  </a:lnTo>
                  <a:lnTo>
                    <a:pt x="222" y="599"/>
                  </a:lnTo>
                  <a:lnTo>
                    <a:pt x="180" y="617"/>
                  </a:lnTo>
                  <a:lnTo>
                    <a:pt x="150" y="641"/>
                  </a:lnTo>
                  <a:lnTo>
                    <a:pt x="138" y="647"/>
                  </a:lnTo>
                  <a:lnTo>
                    <a:pt x="132" y="653"/>
                  </a:lnTo>
                  <a:lnTo>
                    <a:pt x="126" y="659"/>
                  </a:lnTo>
                  <a:lnTo>
                    <a:pt x="108" y="659"/>
                  </a:lnTo>
                  <a:lnTo>
                    <a:pt x="96" y="653"/>
                  </a:lnTo>
                  <a:lnTo>
                    <a:pt x="90" y="653"/>
                  </a:lnTo>
                  <a:lnTo>
                    <a:pt x="0" y="671"/>
                  </a:lnTo>
                  <a:lnTo>
                    <a:pt x="12" y="689"/>
                  </a:lnTo>
                  <a:lnTo>
                    <a:pt x="42" y="695"/>
                  </a:lnTo>
                  <a:lnTo>
                    <a:pt x="84" y="695"/>
                  </a:lnTo>
                  <a:lnTo>
                    <a:pt x="132" y="683"/>
                  </a:lnTo>
                  <a:lnTo>
                    <a:pt x="192" y="671"/>
                  </a:lnTo>
                  <a:lnTo>
                    <a:pt x="263" y="653"/>
                  </a:lnTo>
                  <a:lnTo>
                    <a:pt x="335" y="629"/>
                  </a:lnTo>
                  <a:lnTo>
                    <a:pt x="407" y="599"/>
                  </a:lnTo>
                  <a:lnTo>
                    <a:pt x="473" y="569"/>
                  </a:lnTo>
                  <a:lnTo>
                    <a:pt x="527" y="545"/>
                  </a:lnTo>
                  <a:lnTo>
                    <a:pt x="562" y="527"/>
                  </a:lnTo>
                  <a:lnTo>
                    <a:pt x="568" y="521"/>
                  </a:lnTo>
                  <a:lnTo>
                    <a:pt x="574" y="521"/>
                  </a:lnTo>
                  <a:lnTo>
                    <a:pt x="604" y="521"/>
                  </a:lnTo>
                  <a:lnTo>
                    <a:pt x="646" y="515"/>
                  </a:lnTo>
                  <a:lnTo>
                    <a:pt x="712" y="497"/>
                  </a:lnTo>
                  <a:lnTo>
                    <a:pt x="790" y="479"/>
                  </a:lnTo>
                  <a:lnTo>
                    <a:pt x="873" y="461"/>
                  </a:lnTo>
                  <a:lnTo>
                    <a:pt x="963" y="443"/>
                  </a:lnTo>
                  <a:lnTo>
                    <a:pt x="1059" y="431"/>
                  </a:lnTo>
                  <a:lnTo>
                    <a:pt x="1148" y="425"/>
                  </a:lnTo>
                  <a:lnTo>
                    <a:pt x="1178" y="425"/>
                  </a:lnTo>
                  <a:lnTo>
                    <a:pt x="1214" y="437"/>
                  </a:lnTo>
                  <a:lnTo>
                    <a:pt x="1292" y="461"/>
                  </a:lnTo>
                  <a:lnTo>
                    <a:pt x="1340" y="479"/>
                  </a:lnTo>
                  <a:lnTo>
                    <a:pt x="1382" y="503"/>
                  </a:lnTo>
                  <a:lnTo>
                    <a:pt x="1417" y="533"/>
                  </a:lnTo>
                  <a:lnTo>
                    <a:pt x="1441" y="563"/>
                  </a:lnTo>
                  <a:lnTo>
                    <a:pt x="1447" y="587"/>
                  </a:lnTo>
                  <a:lnTo>
                    <a:pt x="1435" y="617"/>
                  </a:lnTo>
                  <a:lnTo>
                    <a:pt x="1423" y="629"/>
                  </a:lnTo>
                  <a:lnTo>
                    <a:pt x="1405" y="641"/>
                  </a:lnTo>
                  <a:lnTo>
                    <a:pt x="1376" y="653"/>
                  </a:lnTo>
                  <a:lnTo>
                    <a:pt x="1346" y="665"/>
                  </a:lnTo>
                  <a:lnTo>
                    <a:pt x="1280" y="683"/>
                  </a:lnTo>
                  <a:lnTo>
                    <a:pt x="1226" y="701"/>
                  </a:lnTo>
                  <a:lnTo>
                    <a:pt x="1178" y="719"/>
                  </a:lnTo>
                  <a:lnTo>
                    <a:pt x="1142" y="743"/>
                  </a:lnTo>
                  <a:lnTo>
                    <a:pt x="1112" y="755"/>
                  </a:lnTo>
                  <a:lnTo>
                    <a:pt x="1089" y="773"/>
                  </a:lnTo>
                  <a:lnTo>
                    <a:pt x="1077" y="791"/>
                  </a:lnTo>
                  <a:lnTo>
                    <a:pt x="1065" y="809"/>
                  </a:lnTo>
                  <a:lnTo>
                    <a:pt x="1059" y="833"/>
                  </a:lnTo>
                  <a:lnTo>
                    <a:pt x="1065" y="857"/>
                  </a:lnTo>
                  <a:lnTo>
                    <a:pt x="1077" y="869"/>
                  </a:lnTo>
                  <a:lnTo>
                    <a:pt x="1083" y="875"/>
                  </a:lnTo>
                  <a:lnTo>
                    <a:pt x="1089" y="881"/>
                  </a:lnTo>
                  <a:lnTo>
                    <a:pt x="1106" y="881"/>
                  </a:lnTo>
                  <a:lnTo>
                    <a:pt x="1124" y="875"/>
                  </a:lnTo>
                  <a:lnTo>
                    <a:pt x="1148" y="875"/>
                  </a:lnTo>
                  <a:lnTo>
                    <a:pt x="1208" y="869"/>
                  </a:lnTo>
                  <a:lnTo>
                    <a:pt x="1268" y="863"/>
                  </a:lnTo>
                  <a:lnTo>
                    <a:pt x="1328" y="863"/>
                  </a:lnTo>
                  <a:lnTo>
                    <a:pt x="1388" y="857"/>
                  </a:lnTo>
                  <a:lnTo>
                    <a:pt x="1411" y="857"/>
                  </a:lnTo>
                  <a:lnTo>
                    <a:pt x="1429" y="851"/>
                  </a:lnTo>
                  <a:lnTo>
                    <a:pt x="1441" y="851"/>
                  </a:lnTo>
                  <a:lnTo>
                    <a:pt x="1447" y="851"/>
                  </a:lnTo>
                  <a:lnTo>
                    <a:pt x="1459" y="845"/>
                  </a:lnTo>
                  <a:lnTo>
                    <a:pt x="1483" y="833"/>
                  </a:lnTo>
                  <a:lnTo>
                    <a:pt x="1525" y="815"/>
                  </a:lnTo>
                  <a:lnTo>
                    <a:pt x="1573" y="791"/>
                  </a:lnTo>
                  <a:lnTo>
                    <a:pt x="1675" y="743"/>
                  </a:lnTo>
                  <a:lnTo>
                    <a:pt x="1716" y="725"/>
                  </a:lnTo>
                  <a:lnTo>
                    <a:pt x="1752" y="713"/>
                  </a:lnTo>
                  <a:lnTo>
                    <a:pt x="1806" y="689"/>
                  </a:lnTo>
                  <a:lnTo>
                    <a:pt x="1842" y="653"/>
                  </a:lnTo>
                  <a:lnTo>
                    <a:pt x="1866" y="611"/>
                  </a:lnTo>
                  <a:lnTo>
                    <a:pt x="1884" y="581"/>
                  </a:lnTo>
                  <a:lnTo>
                    <a:pt x="1926" y="515"/>
                  </a:lnTo>
                  <a:lnTo>
                    <a:pt x="1979" y="449"/>
                  </a:lnTo>
                  <a:lnTo>
                    <a:pt x="2039" y="389"/>
                  </a:lnTo>
                  <a:lnTo>
                    <a:pt x="2105" y="341"/>
                  </a:lnTo>
                  <a:lnTo>
                    <a:pt x="2159" y="299"/>
                  </a:lnTo>
                  <a:lnTo>
                    <a:pt x="2207" y="269"/>
                  </a:lnTo>
                  <a:lnTo>
                    <a:pt x="2237" y="245"/>
                  </a:lnTo>
                  <a:lnTo>
                    <a:pt x="2249" y="239"/>
                  </a:lnTo>
                  <a:lnTo>
                    <a:pt x="2249" y="239"/>
                  </a:lnTo>
                  <a:lnTo>
                    <a:pt x="2392" y="167"/>
                  </a:lnTo>
                  <a:lnTo>
                    <a:pt x="2392" y="60"/>
                  </a:lnTo>
                  <a:lnTo>
                    <a:pt x="2392" y="0"/>
                  </a:lnTo>
                  <a:lnTo>
                    <a:pt x="2344" y="18"/>
                  </a:lnTo>
                  <a:lnTo>
                    <a:pt x="2302" y="36"/>
                  </a:lnTo>
                  <a:lnTo>
                    <a:pt x="2302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Arial" charset="0"/>
              </a:endParaRPr>
            </a:p>
          </p:txBody>
        </p:sp>
        <p:sp>
          <p:nvSpPr>
            <p:cNvPr id="32780" name="Freeform 12">
              <a:extLst>
                <a:ext uri="{FF2B5EF4-FFF2-40B4-BE49-F238E27FC236}">
                  <a16:creationId xmlns="" xmlns:a16="http://schemas.microsoft.com/office/drawing/2014/main" id="{E7BEBE47-83D0-4F0E-B7AF-B07DEA4AFF6F}"/>
                </a:ext>
              </a:extLst>
            </p:cNvPr>
            <p:cNvSpPr>
              <a:spLocks/>
            </p:cNvSpPr>
            <p:nvPr userDrawn="1"/>
          </p:nvSpPr>
          <p:spPr bwMode="hidden">
            <a:xfrm>
              <a:off x="3839" y="1854"/>
              <a:ext cx="577" cy="258"/>
            </a:xfrm>
            <a:custGeom>
              <a:avLst/>
              <a:gdLst/>
              <a:ahLst/>
              <a:cxnLst>
                <a:cxn ang="0">
                  <a:pos x="30" y="245"/>
                </a:cxn>
                <a:cxn ang="0">
                  <a:pos x="18" y="251"/>
                </a:cxn>
                <a:cxn ang="0">
                  <a:pos x="6" y="257"/>
                </a:cxn>
                <a:cxn ang="0">
                  <a:pos x="0" y="257"/>
                </a:cxn>
                <a:cxn ang="0">
                  <a:pos x="305" y="113"/>
                </a:cxn>
                <a:cxn ang="0">
                  <a:pos x="520" y="0"/>
                </a:cxn>
                <a:cxn ang="0">
                  <a:pos x="526" y="6"/>
                </a:cxn>
                <a:cxn ang="0">
                  <a:pos x="544" y="18"/>
                </a:cxn>
                <a:cxn ang="0">
                  <a:pos x="550" y="24"/>
                </a:cxn>
                <a:cxn ang="0">
                  <a:pos x="550" y="36"/>
                </a:cxn>
                <a:cxn ang="0">
                  <a:pos x="544" y="42"/>
                </a:cxn>
                <a:cxn ang="0">
                  <a:pos x="526" y="54"/>
                </a:cxn>
                <a:cxn ang="0">
                  <a:pos x="514" y="60"/>
                </a:cxn>
                <a:cxn ang="0">
                  <a:pos x="502" y="66"/>
                </a:cxn>
                <a:cxn ang="0">
                  <a:pos x="448" y="84"/>
                </a:cxn>
                <a:cxn ang="0">
                  <a:pos x="382" y="113"/>
                </a:cxn>
                <a:cxn ang="0">
                  <a:pos x="305" y="143"/>
                </a:cxn>
                <a:cxn ang="0">
                  <a:pos x="227" y="173"/>
                </a:cxn>
                <a:cxn ang="0">
                  <a:pos x="149" y="203"/>
                </a:cxn>
                <a:cxn ang="0">
                  <a:pos x="83" y="227"/>
                </a:cxn>
                <a:cxn ang="0">
                  <a:pos x="30" y="245"/>
                </a:cxn>
                <a:cxn ang="0">
                  <a:pos x="30" y="245"/>
                </a:cxn>
              </a:cxnLst>
              <a:rect l="0" t="0" r="r" b="b"/>
              <a:pathLst>
                <a:path w="550" h="257">
                  <a:moveTo>
                    <a:pt x="30" y="245"/>
                  </a:moveTo>
                  <a:lnTo>
                    <a:pt x="18" y="251"/>
                  </a:lnTo>
                  <a:lnTo>
                    <a:pt x="6" y="257"/>
                  </a:lnTo>
                  <a:lnTo>
                    <a:pt x="0" y="257"/>
                  </a:lnTo>
                  <a:lnTo>
                    <a:pt x="305" y="113"/>
                  </a:lnTo>
                  <a:lnTo>
                    <a:pt x="520" y="0"/>
                  </a:lnTo>
                  <a:lnTo>
                    <a:pt x="526" y="6"/>
                  </a:lnTo>
                  <a:lnTo>
                    <a:pt x="544" y="18"/>
                  </a:lnTo>
                  <a:lnTo>
                    <a:pt x="550" y="24"/>
                  </a:lnTo>
                  <a:lnTo>
                    <a:pt x="550" y="36"/>
                  </a:lnTo>
                  <a:lnTo>
                    <a:pt x="544" y="42"/>
                  </a:lnTo>
                  <a:lnTo>
                    <a:pt x="526" y="54"/>
                  </a:lnTo>
                  <a:lnTo>
                    <a:pt x="514" y="60"/>
                  </a:lnTo>
                  <a:lnTo>
                    <a:pt x="502" y="66"/>
                  </a:lnTo>
                  <a:lnTo>
                    <a:pt x="448" y="84"/>
                  </a:lnTo>
                  <a:lnTo>
                    <a:pt x="382" y="113"/>
                  </a:lnTo>
                  <a:lnTo>
                    <a:pt x="305" y="143"/>
                  </a:lnTo>
                  <a:lnTo>
                    <a:pt x="227" y="173"/>
                  </a:lnTo>
                  <a:lnTo>
                    <a:pt x="149" y="203"/>
                  </a:lnTo>
                  <a:lnTo>
                    <a:pt x="83" y="227"/>
                  </a:lnTo>
                  <a:lnTo>
                    <a:pt x="30" y="245"/>
                  </a:lnTo>
                  <a:lnTo>
                    <a:pt x="30" y="24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Arial" charset="0"/>
              </a:endParaRPr>
            </a:p>
          </p:txBody>
        </p:sp>
        <p:sp>
          <p:nvSpPr>
            <p:cNvPr id="32781" name="Freeform 13">
              <a:extLst>
                <a:ext uri="{FF2B5EF4-FFF2-40B4-BE49-F238E27FC236}">
                  <a16:creationId xmlns="" xmlns:a16="http://schemas.microsoft.com/office/drawing/2014/main" id="{EA9F3AA7-79B5-490D-8E94-71F72F34A902}"/>
                </a:ext>
              </a:extLst>
            </p:cNvPr>
            <p:cNvSpPr>
              <a:spLocks/>
            </p:cNvSpPr>
            <p:nvPr userDrawn="1"/>
          </p:nvSpPr>
          <p:spPr bwMode="hidden">
            <a:xfrm>
              <a:off x="5327" y="1642"/>
              <a:ext cx="5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1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Arial" charset="0"/>
              </a:endParaRPr>
            </a:p>
          </p:txBody>
        </p:sp>
        <p:sp>
          <p:nvSpPr>
            <p:cNvPr id="32782" name="Freeform 14">
              <a:extLst>
                <a:ext uri="{FF2B5EF4-FFF2-40B4-BE49-F238E27FC236}">
                  <a16:creationId xmlns="" xmlns:a16="http://schemas.microsoft.com/office/drawing/2014/main" id="{21BAAF66-C779-4D9E-9ED4-B74FBAB09B44}"/>
                </a:ext>
              </a:extLst>
            </p:cNvPr>
            <p:cNvSpPr>
              <a:spLocks/>
            </p:cNvSpPr>
            <p:nvPr userDrawn="1"/>
          </p:nvSpPr>
          <p:spPr bwMode="hidden">
            <a:xfrm>
              <a:off x="3839" y="1728"/>
              <a:ext cx="716" cy="383"/>
            </a:xfrm>
            <a:custGeom>
              <a:avLst/>
              <a:gdLst/>
              <a:ahLst/>
              <a:cxnLst>
                <a:cxn ang="0">
                  <a:pos x="659" y="6"/>
                </a:cxn>
                <a:cxn ang="0">
                  <a:pos x="588" y="42"/>
                </a:cxn>
                <a:cxn ang="0">
                  <a:pos x="515" y="84"/>
                </a:cxn>
                <a:cxn ang="0">
                  <a:pos x="509" y="90"/>
                </a:cxn>
                <a:cxn ang="0">
                  <a:pos x="485" y="102"/>
                </a:cxn>
                <a:cxn ang="0">
                  <a:pos x="455" y="120"/>
                </a:cxn>
                <a:cxn ang="0">
                  <a:pos x="425" y="138"/>
                </a:cxn>
                <a:cxn ang="0">
                  <a:pos x="371" y="168"/>
                </a:cxn>
                <a:cxn ang="0">
                  <a:pos x="306" y="198"/>
                </a:cxn>
                <a:cxn ang="0">
                  <a:pos x="186" y="251"/>
                </a:cxn>
                <a:cxn ang="0">
                  <a:pos x="131" y="269"/>
                </a:cxn>
                <a:cxn ang="0">
                  <a:pos x="89" y="287"/>
                </a:cxn>
                <a:cxn ang="0">
                  <a:pos x="53" y="305"/>
                </a:cxn>
                <a:cxn ang="0">
                  <a:pos x="36" y="311"/>
                </a:cxn>
                <a:cxn ang="0">
                  <a:pos x="12" y="329"/>
                </a:cxn>
                <a:cxn ang="0">
                  <a:pos x="0" y="353"/>
                </a:cxn>
                <a:cxn ang="0">
                  <a:pos x="0" y="371"/>
                </a:cxn>
                <a:cxn ang="0">
                  <a:pos x="0" y="383"/>
                </a:cxn>
                <a:cxn ang="0">
                  <a:pos x="0" y="383"/>
                </a:cxn>
                <a:cxn ang="0">
                  <a:pos x="12" y="371"/>
                </a:cxn>
                <a:cxn ang="0">
                  <a:pos x="30" y="353"/>
                </a:cxn>
                <a:cxn ang="0">
                  <a:pos x="53" y="335"/>
                </a:cxn>
                <a:cxn ang="0">
                  <a:pos x="77" y="317"/>
                </a:cxn>
                <a:cxn ang="0">
                  <a:pos x="101" y="311"/>
                </a:cxn>
                <a:cxn ang="0">
                  <a:pos x="131" y="299"/>
                </a:cxn>
                <a:cxn ang="0">
                  <a:pos x="204" y="269"/>
                </a:cxn>
                <a:cxn ang="0">
                  <a:pos x="240" y="251"/>
                </a:cxn>
                <a:cxn ang="0">
                  <a:pos x="270" y="239"/>
                </a:cxn>
                <a:cxn ang="0">
                  <a:pos x="294" y="228"/>
                </a:cxn>
                <a:cxn ang="0">
                  <a:pos x="312" y="222"/>
                </a:cxn>
                <a:cxn ang="0">
                  <a:pos x="330" y="210"/>
                </a:cxn>
                <a:cxn ang="0">
                  <a:pos x="365" y="186"/>
                </a:cxn>
                <a:cxn ang="0">
                  <a:pos x="419" y="156"/>
                </a:cxn>
                <a:cxn ang="0">
                  <a:pos x="473" y="120"/>
                </a:cxn>
                <a:cxn ang="0">
                  <a:pos x="527" y="90"/>
                </a:cxn>
                <a:cxn ang="0">
                  <a:pos x="576" y="60"/>
                </a:cxn>
                <a:cxn ang="0">
                  <a:pos x="612" y="42"/>
                </a:cxn>
                <a:cxn ang="0">
                  <a:pos x="629" y="36"/>
                </a:cxn>
                <a:cxn ang="0">
                  <a:pos x="647" y="30"/>
                </a:cxn>
                <a:cxn ang="0">
                  <a:pos x="677" y="18"/>
                </a:cxn>
                <a:cxn ang="0">
                  <a:pos x="701" y="6"/>
                </a:cxn>
                <a:cxn ang="0">
                  <a:pos x="713" y="0"/>
                </a:cxn>
                <a:cxn ang="0">
                  <a:pos x="713" y="0"/>
                </a:cxn>
                <a:cxn ang="0">
                  <a:pos x="659" y="6"/>
                </a:cxn>
                <a:cxn ang="0">
                  <a:pos x="716" y="63"/>
                </a:cxn>
              </a:cxnLst>
              <a:rect l="0" t="0" r="r" b="b"/>
              <a:pathLst>
                <a:path w="716" h="383">
                  <a:moveTo>
                    <a:pt x="659" y="6"/>
                  </a:moveTo>
                  <a:lnTo>
                    <a:pt x="588" y="42"/>
                  </a:lnTo>
                  <a:lnTo>
                    <a:pt x="515" y="84"/>
                  </a:lnTo>
                  <a:lnTo>
                    <a:pt x="509" y="90"/>
                  </a:lnTo>
                  <a:lnTo>
                    <a:pt x="485" y="102"/>
                  </a:lnTo>
                  <a:lnTo>
                    <a:pt x="455" y="120"/>
                  </a:lnTo>
                  <a:lnTo>
                    <a:pt x="425" y="138"/>
                  </a:lnTo>
                  <a:lnTo>
                    <a:pt x="371" y="168"/>
                  </a:lnTo>
                  <a:lnTo>
                    <a:pt x="306" y="198"/>
                  </a:lnTo>
                  <a:lnTo>
                    <a:pt x="186" y="251"/>
                  </a:lnTo>
                  <a:lnTo>
                    <a:pt x="131" y="269"/>
                  </a:lnTo>
                  <a:lnTo>
                    <a:pt x="89" y="287"/>
                  </a:lnTo>
                  <a:lnTo>
                    <a:pt x="53" y="305"/>
                  </a:lnTo>
                  <a:lnTo>
                    <a:pt x="36" y="311"/>
                  </a:lnTo>
                  <a:lnTo>
                    <a:pt x="12" y="329"/>
                  </a:lnTo>
                  <a:lnTo>
                    <a:pt x="0" y="353"/>
                  </a:lnTo>
                  <a:lnTo>
                    <a:pt x="0" y="371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12" y="371"/>
                  </a:lnTo>
                  <a:lnTo>
                    <a:pt x="30" y="353"/>
                  </a:lnTo>
                  <a:lnTo>
                    <a:pt x="53" y="335"/>
                  </a:lnTo>
                  <a:lnTo>
                    <a:pt x="77" y="317"/>
                  </a:lnTo>
                  <a:lnTo>
                    <a:pt x="101" y="311"/>
                  </a:lnTo>
                  <a:lnTo>
                    <a:pt x="131" y="299"/>
                  </a:lnTo>
                  <a:lnTo>
                    <a:pt x="204" y="269"/>
                  </a:lnTo>
                  <a:lnTo>
                    <a:pt x="240" y="251"/>
                  </a:lnTo>
                  <a:lnTo>
                    <a:pt x="270" y="239"/>
                  </a:lnTo>
                  <a:lnTo>
                    <a:pt x="294" y="228"/>
                  </a:lnTo>
                  <a:lnTo>
                    <a:pt x="312" y="222"/>
                  </a:lnTo>
                  <a:lnTo>
                    <a:pt x="330" y="210"/>
                  </a:lnTo>
                  <a:lnTo>
                    <a:pt x="365" y="186"/>
                  </a:lnTo>
                  <a:lnTo>
                    <a:pt x="419" y="156"/>
                  </a:lnTo>
                  <a:lnTo>
                    <a:pt x="473" y="120"/>
                  </a:lnTo>
                  <a:lnTo>
                    <a:pt x="527" y="90"/>
                  </a:lnTo>
                  <a:lnTo>
                    <a:pt x="576" y="60"/>
                  </a:lnTo>
                  <a:lnTo>
                    <a:pt x="612" y="42"/>
                  </a:lnTo>
                  <a:lnTo>
                    <a:pt x="629" y="36"/>
                  </a:lnTo>
                  <a:lnTo>
                    <a:pt x="647" y="30"/>
                  </a:lnTo>
                  <a:lnTo>
                    <a:pt x="677" y="18"/>
                  </a:lnTo>
                  <a:lnTo>
                    <a:pt x="701" y="6"/>
                  </a:lnTo>
                  <a:lnTo>
                    <a:pt x="713" y="0"/>
                  </a:lnTo>
                  <a:lnTo>
                    <a:pt x="713" y="0"/>
                  </a:lnTo>
                  <a:lnTo>
                    <a:pt x="659" y="6"/>
                  </a:lnTo>
                  <a:lnTo>
                    <a:pt x="716" y="63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Arial" charset="0"/>
              </a:endParaRPr>
            </a:p>
          </p:txBody>
        </p:sp>
        <p:sp>
          <p:nvSpPr>
            <p:cNvPr id="32783" name="Freeform 15">
              <a:extLst>
                <a:ext uri="{FF2B5EF4-FFF2-40B4-BE49-F238E27FC236}">
                  <a16:creationId xmlns="" xmlns:a16="http://schemas.microsoft.com/office/drawing/2014/main" id="{329DE4DC-BC3A-4D98-B23E-2B77F270DD78}"/>
                </a:ext>
              </a:extLst>
            </p:cNvPr>
            <p:cNvSpPr>
              <a:spLocks/>
            </p:cNvSpPr>
            <p:nvPr userDrawn="1"/>
          </p:nvSpPr>
          <p:spPr bwMode="hidden">
            <a:xfrm>
              <a:off x="3453" y="2271"/>
              <a:ext cx="318" cy="225"/>
            </a:xfrm>
            <a:custGeom>
              <a:avLst/>
              <a:gdLst/>
              <a:ahLst/>
              <a:cxnLst>
                <a:cxn ang="0">
                  <a:pos x="6" y="225"/>
                </a:cxn>
                <a:cxn ang="0">
                  <a:pos x="0" y="195"/>
                </a:cxn>
                <a:cxn ang="0">
                  <a:pos x="315" y="0"/>
                </a:cxn>
                <a:cxn ang="0">
                  <a:pos x="303" y="27"/>
                </a:cxn>
                <a:cxn ang="0">
                  <a:pos x="318" y="42"/>
                </a:cxn>
              </a:cxnLst>
              <a:rect l="0" t="0" r="r" b="b"/>
              <a:pathLst>
                <a:path w="318" h="225">
                  <a:moveTo>
                    <a:pt x="6" y="225"/>
                  </a:moveTo>
                  <a:lnTo>
                    <a:pt x="0" y="195"/>
                  </a:lnTo>
                  <a:lnTo>
                    <a:pt x="315" y="0"/>
                  </a:lnTo>
                  <a:lnTo>
                    <a:pt x="303" y="27"/>
                  </a:lnTo>
                  <a:lnTo>
                    <a:pt x="318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Arial" charset="0"/>
              </a:endParaRPr>
            </a:p>
          </p:txBody>
        </p:sp>
        <p:sp>
          <p:nvSpPr>
            <p:cNvPr id="32784" name="Freeform 16">
              <a:extLst>
                <a:ext uri="{FF2B5EF4-FFF2-40B4-BE49-F238E27FC236}">
                  <a16:creationId xmlns="" xmlns:a16="http://schemas.microsoft.com/office/drawing/2014/main" id="{E3CC4E87-9D40-4A20-A752-8B4EA8578E67}"/>
                </a:ext>
              </a:extLst>
            </p:cNvPr>
            <p:cNvSpPr>
              <a:spLocks/>
            </p:cNvSpPr>
            <p:nvPr userDrawn="1"/>
          </p:nvSpPr>
          <p:spPr bwMode="hidden">
            <a:xfrm>
              <a:off x="0" y="2658"/>
              <a:ext cx="2595" cy="933"/>
            </a:xfrm>
            <a:custGeom>
              <a:avLst/>
              <a:gdLst/>
              <a:ahLst/>
              <a:cxnLst>
                <a:cxn ang="0">
                  <a:pos x="1050" y="657"/>
                </a:cxn>
                <a:cxn ang="0">
                  <a:pos x="1581" y="690"/>
                </a:cxn>
                <a:cxn ang="0">
                  <a:pos x="1671" y="723"/>
                </a:cxn>
                <a:cxn ang="0">
                  <a:pos x="1176" y="621"/>
                </a:cxn>
                <a:cxn ang="0">
                  <a:pos x="1854" y="567"/>
                </a:cxn>
                <a:cxn ang="0">
                  <a:pos x="1869" y="612"/>
                </a:cxn>
                <a:cxn ang="0">
                  <a:pos x="2103" y="861"/>
                </a:cxn>
                <a:cxn ang="0">
                  <a:pos x="1883" y="520"/>
                </a:cxn>
                <a:cxn ang="0">
                  <a:pos x="1842" y="490"/>
                </a:cxn>
                <a:cxn ang="0">
                  <a:pos x="1770" y="466"/>
                </a:cxn>
                <a:cxn ang="0">
                  <a:pos x="1740" y="448"/>
                </a:cxn>
                <a:cxn ang="0">
                  <a:pos x="1758" y="436"/>
                </a:cxn>
                <a:cxn ang="0">
                  <a:pos x="1830" y="430"/>
                </a:cxn>
                <a:cxn ang="0">
                  <a:pos x="1877" y="424"/>
                </a:cxn>
                <a:cxn ang="0">
                  <a:pos x="1955" y="394"/>
                </a:cxn>
                <a:cxn ang="0">
                  <a:pos x="2052" y="396"/>
                </a:cxn>
                <a:cxn ang="0">
                  <a:pos x="2253" y="732"/>
                </a:cxn>
                <a:cxn ang="0">
                  <a:pos x="2415" y="933"/>
                </a:cxn>
                <a:cxn ang="0">
                  <a:pos x="2397" y="828"/>
                </a:cxn>
                <a:cxn ang="0">
                  <a:pos x="2088" y="400"/>
                </a:cxn>
                <a:cxn ang="0">
                  <a:pos x="2046" y="346"/>
                </a:cxn>
                <a:cxn ang="0">
                  <a:pos x="1997" y="304"/>
                </a:cxn>
                <a:cxn ang="0">
                  <a:pos x="1967" y="286"/>
                </a:cxn>
                <a:cxn ang="0">
                  <a:pos x="1973" y="286"/>
                </a:cxn>
                <a:cxn ang="0">
                  <a:pos x="2009" y="286"/>
                </a:cxn>
                <a:cxn ang="0">
                  <a:pos x="2082" y="322"/>
                </a:cxn>
                <a:cxn ang="0">
                  <a:pos x="2199" y="384"/>
                </a:cxn>
                <a:cxn ang="0">
                  <a:pos x="2394" y="448"/>
                </a:cxn>
                <a:cxn ang="0">
                  <a:pos x="2595" y="516"/>
                </a:cxn>
                <a:cxn ang="0">
                  <a:pos x="2388" y="424"/>
                </a:cxn>
                <a:cxn ang="0">
                  <a:pos x="2219" y="340"/>
                </a:cxn>
                <a:cxn ang="0">
                  <a:pos x="2052" y="280"/>
                </a:cxn>
                <a:cxn ang="0">
                  <a:pos x="1955" y="262"/>
                </a:cxn>
                <a:cxn ang="0">
                  <a:pos x="1877" y="274"/>
                </a:cxn>
                <a:cxn ang="0">
                  <a:pos x="1752" y="274"/>
                </a:cxn>
                <a:cxn ang="0">
                  <a:pos x="1661" y="292"/>
                </a:cxn>
                <a:cxn ang="0">
                  <a:pos x="1607" y="316"/>
                </a:cxn>
                <a:cxn ang="0">
                  <a:pos x="1589" y="322"/>
                </a:cxn>
                <a:cxn ang="0">
                  <a:pos x="1409" y="358"/>
                </a:cxn>
                <a:cxn ang="0">
                  <a:pos x="1152" y="442"/>
                </a:cxn>
                <a:cxn ang="0">
                  <a:pos x="966" y="460"/>
                </a:cxn>
                <a:cxn ang="0">
                  <a:pos x="870" y="442"/>
                </a:cxn>
                <a:cxn ang="0">
                  <a:pos x="828" y="430"/>
                </a:cxn>
                <a:cxn ang="0">
                  <a:pos x="743" y="388"/>
                </a:cxn>
                <a:cxn ang="0">
                  <a:pos x="636" y="334"/>
                </a:cxn>
                <a:cxn ang="0">
                  <a:pos x="467" y="256"/>
                </a:cxn>
                <a:cxn ang="0">
                  <a:pos x="0" y="0"/>
                </a:cxn>
                <a:cxn ang="0">
                  <a:pos x="585" y="390"/>
                </a:cxn>
                <a:cxn ang="0">
                  <a:pos x="849" y="543"/>
                </a:cxn>
                <a:cxn ang="0">
                  <a:pos x="897" y="621"/>
                </a:cxn>
              </a:cxnLst>
              <a:rect l="0" t="0" r="r" b="b"/>
              <a:pathLst>
                <a:path w="2595" h="933">
                  <a:moveTo>
                    <a:pt x="981" y="675"/>
                  </a:moveTo>
                  <a:lnTo>
                    <a:pt x="1050" y="657"/>
                  </a:lnTo>
                  <a:lnTo>
                    <a:pt x="1143" y="651"/>
                  </a:lnTo>
                  <a:lnTo>
                    <a:pt x="1581" y="690"/>
                  </a:lnTo>
                  <a:lnTo>
                    <a:pt x="1623" y="738"/>
                  </a:lnTo>
                  <a:lnTo>
                    <a:pt x="1671" y="723"/>
                  </a:lnTo>
                  <a:lnTo>
                    <a:pt x="1656" y="675"/>
                  </a:lnTo>
                  <a:lnTo>
                    <a:pt x="1176" y="621"/>
                  </a:lnTo>
                  <a:lnTo>
                    <a:pt x="1797" y="534"/>
                  </a:lnTo>
                  <a:lnTo>
                    <a:pt x="1854" y="567"/>
                  </a:lnTo>
                  <a:lnTo>
                    <a:pt x="1881" y="585"/>
                  </a:lnTo>
                  <a:lnTo>
                    <a:pt x="1869" y="612"/>
                  </a:lnTo>
                  <a:lnTo>
                    <a:pt x="1995" y="852"/>
                  </a:lnTo>
                  <a:lnTo>
                    <a:pt x="2103" y="861"/>
                  </a:lnTo>
                  <a:lnTo>
                    <a:pt x="1889" y="538"/>
                  </a:lnTo>
                  <a:lnTo>
                    <a:pt x="1883" y="520"/>
                  </a:lnTo>
                  <a:lnTo>
                    <a:pt x="1872" y="508"/>
                  </a:lnTo>
                  <a:lnTo>
                    <a:pt x="1842" y="490"/>
                  </a:lnTo>
                  <a:lnTo>
                    <a:pt x="1806" y="478"/>
                  </a:lnTo>
                  <a:lnTo>
                    <a:pt x="1770" y="466"/>
                  </a:lnTo>
                  <a:lnTo>
                    <a:pt x="1752" y="454"/>
                  </a:lnTo>
                  <a:lnTo>
                    <a:pt x="1740" y="448"/>
                  </a:lnTo>
                  <a:lnTo>
                    <a:pt x="1746" y="436"/>
                  </a:lnTo>
                  <a:lnTo>
                    <a:pt x="1758" y="436"/>
                  </a:lnTo>
                  <a:lnTo>
                    <a:pt x="1782" y="430"/>
                  </a:lnTo>
                  <a:lnTo>
                    <a:pt x="1830" y="430"/>
                  </a:lnTo>
                  <a:lnTo>
                    <a:pt x="1854" y="430"/>
                  </a:lnTo>
                  <a:lnTo>
                    <a:pt x="1877" y="424"/>
                  </a:lnTo>
                  <a:lnTo>
                    <a:pt x="1925" y="400"/>
                  </a:lnTo>
                  <a:lnTo>
                    <a:pt x="1955" y="394"/>
                  </a:lnTo>
                  <a:lnTo>
                    <a:pt x="1979" y="394"/>
                  </a:lnTo>
                  <a:lnTo>
                    <a:pt x="2052" y="396"/>
                  </a:lnTo>
                  <a:lnTo>
                    <a:pt x="2046" y="456"/>
                  </a:lnTo>
                  <a:lnTo>
                    <a:pt x="2253" y="732"/>
                  </a:lnTo>
                  <a:lnTo>
                    <a:pt x="2334" y="816"/>
                  </a:lnTo>
                  <a:lnTo>
                    <a:pt x="2415" y="933"/>
                  </a:lnTo>
                  <a:lnTo>
                    <a:pt x="2430" y="909"/>
                  </a:lnTo>
                  <a:lnTo>
                    <a:pt x="2397" y="828"/>
                  </a:lnTo>
                  <a:lnTo>
                    <a:pt x="2094" y="412"/>
                  </a:lnTo>
                  <a:lnTo>
                    <a:pt x="2088" y="400"/>
                  </a:lnTo>
                  <a:lnTo>
                    <a:pt x="2076" y="376"/>
                  </a:lnTo>
                  <a:lnTo>
                    <a:pt x="2046" y="346"/>
                  </a:lnTo>
                  <a:lnTo>
                    <a:pt x="2015" y="322"/>
                  </a:lnTo>
                  <a:lnTo>
                    <a:pt x="1997" y="304"/>
                  </a:lnTo>
                  <a:lnTo>
                    <a:pt x="1979" y="292"/>
                  </a:lnTo>
                  <a:lnTo>
                    <a:pt x="1967" y="286"/>
                  </a:lnTo>
                  <a:lnTo>
                    <a:pt x="1967" y="286"/>
                  </a:lnTo>
                  <a:lnTo>
                    <a:pt x="1973" y="286"/>
                  </a:lnTo>
                  <a:lnTo>
                    <a:pt x="1985" y="286"/>
                  </a:lnTo>
                  <a:lnTo>
                    <a:pt x="2009" y="286"/>
                  </a:lnTo>
                  <a:lnTo>
                    <a:pt x="2040" y="298"/>
                  </a:lnTo>
                  <a:lnTo>
                    <a:pt x="2082" y="322"/>
                  </a:lnTo>
                  <a:lnTo>
                    <a:pt x="2124" y="348"/>
                  </a:lnTo>
                  <a:lnTo>
                    <a:pt x="2199" y="384"/>
                  </a:lnTo>
                  <a:lnTo>
                    <a:pt x="2325" y="426"/>
                  </a:lnTo>
                  <a:lnTo>
                    <a:pt x="2394" y="448"/>
                  </a:lnTo>
                  <a:lnTo>
                    <a:pt x="2523" y="522"/>
                  </a:lnTo>
                  <a:lnTo>
                    <a:pt x="2595" y="516"/>
                  </a:lnTo>
                  <a:lnTo>
                    <a:pt x="2442" y="454"/>
                  </a:lnTo>
                  <a:lnTo>
                    <a:pt x="2388" y="424"/>
                  </a:lnTo>
                  <a:lnTo>
                    <a:pt x="2327" y="388"/>
                  </a:lnTo>
                  <a:lnTo>
                    <a:pt x="2219" y="340"/>
                  </a:lnTo>
                  <a:lnTo>
                    <a:pt x="2106" y="292"/>
                  </a:lnTo>
                  <a:lnTo>
                    <a:pt x="2052" y="280"/>
                  </a:lnTo>
                  <a:lnTo>
                    <a:pt x="2003" y="268"/>
                  </a:lnTo>
                  <a:lnTo>
                    <a:pt x="1955" y="262"/>
                  </a:lnTo>
                  <a:lnTo>
                    <a:pt x="1919" y="268"/>
                  </a:lnTo>
                  <a:lnTo>
                    <a:pt x="1877" y="274"/>
                  </a:lnTo>
                  <a:lnTo>
                    <a:pt x="1812" y="274"/>
                  </a:lnTo>
                  <a:lnTo>
                    <a:pt x="1752" y="274"/>
                  </a:lnTo>
                  <a:lnTo>
                    <a:pt x="1703" y="286"/>
                  </a:lnTo>
                  <a:lnTo>
                    <a:pt x="1661" y="292"/>
                  </a:lnTo>
                  <a:lnTo>
                    <a:pt x="1631" y="304"/>
                  </a:lnTo>
                  <a:lnTo>
                    <a:pt x="1607" y="316"/>
                  </a:lnTo>
                  <a:lnTo>
                    <a:pt x="1595" y="322"/>
                  </a:lnTo>
                  <a:lnTo>
                    <a:pt x="1589" y="322"/>
                  </a:lnTo>
                  <a:lnTo>
                    <a:pt x="1500" y="334"/>
                  </a:lnTo>
                  <a:lnTo>
                    <a:pt x="1409" y="358"/>
                  </a:lnTo>
                  <a:lnTo>
                    <a:pt x="1236" y="418"/>
                  </a:lnTo>
                  <a:lnTo>
                    <a:pt x="1152" y="442"/>
                  </a:lnTo>
                  <a:lnTo>
                    <a:pt x="1061" y="460"/>
                  </a:lnTo>
                  <a:lnTo>
                    <a:pt x="966" y="460"/>
                  </a:lnTo>
                  <a:lnTo>
                    <a:pt x="918" y="454"/>
                  </a:lnTo>
                  <a:lnTo>
                    <a:pt x="870" y="442"/>
                  </a:lnTo>
                  <a:lnTo>
                    <a:pt x="858" y="436"/>
                  </a:lnTo>
                  <a:lnTo>
                    <a:pt x="828" y="430"/>
                  </a:lnTo>
                  <a:lnTo>
                    <a:pt x="791" y="412"/>
                  </a:lnTo>
                  <a:lnTo>
                    <a:pt x="743" y="388"/>
                  </a:lnTo>
                  <a:lnTo>
                    <a:pt x="690" y="364"/>
                  </a:lnTo>
                  <a:lnTo>
                    <a:pt x="636" y="334"/>
                  </a:lnTo>
                  <a:lnTo>
                    <a:pt x="515" y="280"/>
                  </a:lnTo>
                  <a:lnTo>
                    <a:pt x="467" y="256"/>
                  </a:lnTo>
                  <a:lnTo>
                    <a:pt x="443" y="244"/>
                  </a:lnTo>
                  <a:lnTo>
                    <a:pt x="0" y="0"/>
                  </a:lnTo>
                  <a:lnTo>
                    <a:pt x="123" y="120"/>
                  </a:lnTo>
                  <a:lnTo>
                    <a:pt x="585" y="390"/>
                  </a:lnTo>
                  <a:lnTo>
                    <a:pt x="708" y="462"/>
                  </a:lnTo>
                  <a:lnTo>
                    <a:pt x="849" y="543"/>
                  </a:lnTo>
                  <a:lnTo>
                    <a:pt x="882" y="564"/>
                  </a:lnTo>
                  <a:lnTo>
                    <a:pt x="897" y="621"/>
                  </a:lnTo>
                  <a:lnTo>
                    <a:pt x="981" y="67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Arial" charset="0"/>
              </a:endParaRPr>
            </a:p>
          </p:txBody>
        </p:sp>
        <p:sp>
          <p:nvSpPr>
            <p:cNvPr id="32785" name="Freeform 17">
              <a:extLst>
                <a:ext uri="{FF2B5EF4-FFF2-40B4-BE49-F238E27FC236}">
                  <a16:creationId xmlns="" xmlns:a16="http://schemas.microsoft.com/office/drawing/2014/main" id="{82C46B0C-E710-4592-9AC0-B243FA063BC1}"/>
                </a:ext>
              </a:extLst>
            </p:cNvPr>
            <p:cNvSpPr>
              <a:spLocks/>
            </p:cNvSpPr>
            <p:nvPr userDrawn="1"/>
          </p:nvSpPr>
          <p:spPr bwMode="hidden">
            <a:xfrm>
              <a:off x="0" y="2994"/>
              <a:ext cx="2723" cy="1091"/>
            </a:xfrm>
            <a:custGeom>
              <a:avLst/>
              <a:gdLst/>
              <a:ahLst/>
              <a:cxnLst>
                <a:cxn ang="0">
                  <a:pos x="2370" y="72"/>
                </a:cxn>
                <a:cxn ang="0">
                  <a:pos x="2597" y="198"/>
                </a:cxn>
                <a:cxn ang="0">
                  <a:pos x="2639" y="276"/>
                </a:cxn>
                <a:cxn ang="0">
                  <a:pos x="2453" y="264"/>
                </a:cxn>
                <a:cxn ang="0">
                  <a:pos x="2297" y="204"/>
                </a:cxn>
                <a:cxn ang="0">
                  <a:pos x="2112" y="66"/>
                </a:cxn>
                <a:cxn ang="0">
                  <a:pos x="2088" y="72"/>
                </a:cxn>
                <a:cxn ang="0">
                  <a:pos x="2106" y="114"/>
                </a:cxn>
                <a:cxn ang="0">
                  <a:pos x="2412" y="552"/>
                </a:cxn>
                <a:cxn ang="0">
                  <a:pos x="2279" y="564"/>
                </a:cxn>
                <a:cxn ang="0">
                  <a:pos x="2189" y="492"/>
                </a:cxn>
                <a:cxn ang="0">
                  <a:pos x="2058" y="330"/>
                </a:cxn>
                <a:cxn ang="0">
                  <a:pos x="1991" y="234"/>
                </a:cxn>
                <a:cxn ang="0">
                  <a:pos x="1949" y="174"/>
                </a:cxn>
                <a:cxn ang="0">
                  <a:pos x="1824" y="132"/>
                </a:cxn>
                <a:cxn ang="0">
                  <a:pos x="1794" y="144"/>
                </a:cxn>
                <a:cxn ang="0">
                  <a:pos x="1895" y="222"/>
                </a:cxn>
                <a:cxn ang="0">
                  <a:pos x="1943" y="366"/>
                </a:cxn>
                <a:cxn ang="0">
                  <a:pos x="2064" y="630"/>
                </a:cxn>
                <a:cxn ang="0">
                  <a:pos x="2052" y="695"/>
                </a:cxn>
                <a:cxn ang="0">
                  <a:pos x="1955" y="683"/>
                </a:cxn>
                <a:cxn ang="0">
                  <a:pos x="1913" y="636"/>
                </a:cxn>
                <a:cxn ang="0">
                  <a:pos x="1703" y="312"/>
                </a:cxn>
                <a:cxn ang="0">
                  <a:pos x="1637" y="276"/>
                </a:cxn>
                <a:cxn ang="0">
                  <a:pos x="1643" y="318"/>
                </a:cxn>
                <a:cxn ang="0">
                  <a:pos x="1673" y="408"/>
                </a:cxn>
                <a:cxn ang="0">
                  <a:pos x="1716" y="779"/>
                </a:cxn>
                <a:cxn ang="0">
                  <a:pos x="1691" y="737"/>
                </a:cxn>
                <a:cxn ang="0">
                  <a:pos x="1613" y="582"/>
                </a:cxn>
                <a:cxn ang="0">
                  <a:pos x="1494" y="480"/>
                </a:cxn>
                <a:cxn ang="0">
                  <a:pos x="1248" y="528"/>
                </a:cxn>
                <a:cxn ang="0">
                  <a:pos x="996" y="630"/>
                </a:cxn>
                <a:cxn ang="0">
                  <a:pos x="714" y="534"/>
                </a:cxn>
                <a:cxn ang="0">
                  <a:pos x="198" y="288"/>
                </a:cxn>
                <a:cxn ang="0">
                  <a:pos x="0" y="460"/>
                </a:cxn>
                <a:cxn ang="0">
                  <a:pos x="288" y="570"/>
                </a:cxn>
                <a:cxn ang="0">
                  <a:pos x="461" y="654"/>
                </a:cxn>
                <a:cxn ang="0">
                  <a:pos x="725" y="755"/>
                </a:cxn>
                <a:cxn ang="0">
                  <a:pos x="966" y="791"/>
                </a:cxn>
                <a:cxn ang="0">
                  <a:pos x="1176" y="779"/>
                </a:cxn>
                <a:cxn ang="0">
                  <a:pos x="1278" y="791"/>
                </a:cxn>
                <a:cxn ang="0">
                  <a:pos x="1404" y="845"/>
                </a:cxn>
                <a:cxn ang="0">
                  <a:pos x="1416" y="887"/>
                </a:cxn>
                <a:cxn ang="0">
                  <a:pos x="1361" y="923"/>
                </a:cxn>
                <a:cxn ang="0">
                  <a:pos x="1385" y="1007"/>
                </a:cxn>
                <a:cxn ang="0">
                  <a:pos x="1494" y="1085"/>
                </a:cxn>
                <a:cxn ang="0">
                  <a:pos x="1697" y="1043"/>
                </a:cxn>
                <a:cxn ang="0">
                  <a:pos x="1812" y="989"/>
                </a:cxn>
                <a:cxn ang="0">
                  <a:pos x="1973" y="917"/>
                </a:cxn>
                <a:cxn ang="0">
                  <a:pos x="2201" y="899"/>
                </a:cxn>
                <a:cxn ang="0">
                  <a:pos x="2364" y="863"/>
                </a:cxn>
                <a:cxn ang="0">
                  <a:pos x="2400" y="743"/>
                </a:cxn>
                <a:cxn ang="0">
                  <a:pos x="2471" y="701"/>
                </a:cxn>
                <a:cxn ang="0">
                  <a:pos x="2621" y="504"/>
                </a:cxn>
                <a:cxn ang="0">
                  <a:pos x="2693" y="374"/>
                </a:cxn>
              </a:cxnLst>
              <a:rect l="0" t="0" r="r" b="b"/>
              <a:pathLst>
                <a:path w="2723" h="1091">
                  <a:moveTo>
                    <a:pt x="2723" y="299"/>
                  </a:moveTo>
                  <a:lnTo>
                    <a:pt x="2715" y="240"/>
                  </a:lnTo>
                  <a:lnTo>
                    <a:pt x="2656" y="195"/>
                  </a:lnTo>
                  <a:lnTo>
                    <a:pt x="2370" y="72"/>
                  </a:lnTo>
                  <a:lnTo>
                    <a:pt x="2303" y="54"/>
                  </a:lnTo>
                  <a:lnTo>
                    <a:pt x="2585" y="186"/>
                  </a:lnTo>
                  <a:lnTo>
                    <a:pt x="2591" y="192"/>
                  </a:lnTo>
                  <a:lnTo>
                    <a:pt x="2597" y="198"/>
                  </a:lnTo>
                  <a:lnTo>
                    <a:pt x="2621" y="228"/>
                  </a:lnTo>
                  <a:lnTo>
                    <a:pt x="2639" y="258"/>
                  </a:lnTo>
                  <a:lnTo>
                    <a:pt x="2646" y="270"/>
                  </a:lnTo>
                  <a:lnTo>
                    <a:pt x="2639" y="276"/>
                  </a:lnTo>
                  <a:lnTo>
                    <a:pt x="2603" y="282"/>
                  </a:lnTo>
                  <a:lnTo>
                    <a:pt x="2555" y="282"/>
                  </a:lnTo>
                  <a:lnTo>
                    <a:pt x="2507" y="276"/>
                  </a:lnTo>
                  <a:lnTo>
                    <a:pt x="2453" y="264"/>
                  </a:lnTo>
                  <a:lnTo>
                    <a:pt x="2394" y="246"/>
                  </a:lnTo>
                  <a:lnTo>
                    <a:pt x="2340" y="222"/>
                  </a:lnTo>
                  <a:lnTo>
                    <a:pt x="2321" y="216"/>
                  </a:lnTo>
                  <a:lnTo>
                    <a:pt x="2297" y="204"/>
                  </a:lnTo>
                  <a:lnTo>
                    <a:pt x="2171" y="126"/>
                  </a:lnTo>
                  <a:lnTo>
                    <a:pt x="2165" y="120"/>
                  </a:lnTo>
                  <a:lnTo>
                    <a:pt x="2154" y="102"/>
                  </a:lnTo>
                  <a:lnTo>
                    <a:pt x="2112" y="66"/>
                  </a:lnTo>
                  <a:lnTo>
                    <a:pt x="2064" y="24"/>
                  </a:lnTo>
                  <a:lnTo>
                    <a:pt x="2046" y="6"/>
                  </a:lnTo>
                  <a:lnTo>
                    <a:pt x="2034" y="0"/>
                  </a:lnTo>
                  <a:lnTo>
                    <a:pt x="2088" y="72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14"/>
                  </a:lnTo>
                  <a:lnTo>
                    <a:pt x="2112" y="114"/>
                  </a:lnTo>
                  <a:lnTo>
                    <a:pt x="2406" y="516"/>
                  </a:lnTo>
                  <a:lnTo>
                    <a:pt x="2412" y="534"/>
                  </a:lnTo>
                  <a:lnTo>
                    <a:pt x="2412" y="552"/>
                  </a:lnTo>
                  <a:lnTo>
                    <a:pt x="2394" y="576"/>
                  </a:lnTo>
                  <a:lnTo>
                    <a:pt x="2364" y="588"/>
                  </a:lnTo>
                  <a:lnTo>
                    <a:pt x="2321" y="588"/>
                  </a:lnTo>
                  <a:lnTo>
                    <a:pt x="2279" y="564"/>
                  </a:lnTo>
                  <a:lnTo>
                    <a:pt x="2237" y="534"/>
                  </a:lnTo>
                  <a:lnTo>
                    <a:pt x="2201" y="504"/>
                  </a:lnTo>
                  <a:lnTo>
                    <a:pt x="2195" y="498"/>
                  </a:lnTo>
                  <a:lnTo>
                    <a:pt x="2189" y="492"/>
                  </a:lnTo>
                  <a:lnTo>
                    <a:pt x="2171" y="462"/>
                  </a:lnTo>
                  <a:lnTo>
                    <a:pt x="2142" y="420"/>
                  </a:lnTo>
                  <a:lnTo>
                    <a:pt x="2100" y="378"/>
                  </a:lnTo>
                  <a:lnTo>
                    <a:pt x="2058" y="330"/>
                  </a:lnTo>
                  <a:lnTo>
                    <a:pt x="2040" y="318"/>
                  </a:lnTo>
                  <a:lnTo>
                    <a:pt x="2028" y="300"/>
                  </a:lnTo>
                  <a:lnTo>
                    <a:pt x="2009" y="264"/>
                  </a:lnTo>
                  <a:lnTo>
                    <a:pt x="1991" y="234"/>
                  </a:lnTo>
                  <a:lnTo>
                    <a:pt x="1985" y="210"/>
                  </a:lnTo>
                  <a:lnTo>
                    <a:pt x="1973" y="192"/>
                  </a:lnTo>
                  <a:lnTo>
                    <a:pt x="1967" y="180"/>
                  </a:lnTo>
                  <a:lnTo>
                    <a:pt x="1949" y="174"/>
                  </a:lnTo>
                  <a:lnTo>
                    <a:pt x="1907" y="156"/>
                  </a:lnTo>
                  <a:lnTo>
                    <a:pt x="1860" y="138"/>
                  </a:lnTo>
                  <a:lnTo>
                    <a:pt x="1836" y="132"/>
                  </a:lnTo>
                  <a:lnTo>
                    <a:pt x="1824" y="132"/>
                  </a:lnTo>
                  <a:lnTo>
                    <a:pt x="1806" y="132"/>
                  </a:lnTo>
                  <a:lnTo>
                    <a:pt x="1800" y="138"/>
                  </a:lnTo>
                  <a:lnTo>
                    <a:pt x="1794" y="144"/>
                  </a:lnTo>
                  <a:lnTo>
                    <a:pt x="1794" y="144"/>
                  </a:lnTo>
                  <a:lnTo>
                    <a:pt x="1842" y="156"/>
                  </a:lnTo>
                  <a:lnTo>
                    <a:pt x="1872" y="180"/>
                  </a:lnTo>
                  <a:lnTo>
                    <a:pt x="1889" y="204"/>
                  </a:lnTo>
                  <a:lnTo>
                    <a:pt x="1895" y="222"/>
                  </a:lnTo>
                  <a:lnTo>
                    <a:pt x="1889" y="240"/>
                  </a:lnTo>
                  <a:lnTo>
                    <a:pt x="1901" y="270"/>
                  </a:lnTo>
                  <a:lnTo>
                    <a:pt x="1919" y="318"/>
                  </a:lnTo>
                  <a:lnTo>
                    <a:pt x="1943" y="366"/>
                  </a:lnTo>
                  <a:lnTo>
                    <a:pt x="1991" y="480"/>
                  </a:lnTo>
                  <a:lnTo>
                    <a:pt x="2021" y="534"/>
                  </a:lnTo>
                  <a:lnTo>
                    <a:pt x="2040" y="582"/>
                  </a:lnTo>
                  <a:lnTo>
                    <a:pt x="2064" y="630"/>
                  </a:lnTo>
                  <a:lnTo>
                    <a:pt x="2076" y="666"/>
                  </a:lnTo>
                  <a:lnTo>
                    <a:pt x="2082" y="683"/>
                  </a:lnTo>
                  <a:lnTo>
                    <a:pt x="2070" y="695"/>
                  </a:lnTo>
                  <a:lnTo>
                    <a:pt x="2052" y="695"/>
                  </a:lnTo>
                  <a:lnTo>
                    <a:pt x="2021" y="695"/>
                  </a:lnTo>
                  <a:lnTo>
                    <a:pt x="1997" y="695"/>
                  </a:lnTo>
                  <a:lnTo>
                    <a:pt x="1973" y="689"/>
                  </a:lnTo>
                  <a:lnTo>
                    <a:pt x="1955" y="683"/>
                  </a:lnTo>
                  <a:lnTo>
                    <a:pt x="1949" y="683"/>
                  </a:lnTo>
                  <a:lnTo>
                    <a:pt x="1949" y="677"/>
                  </a:lnTo>
                  <a:lnTo>
                    <a:pt x="1943" y="672"/>
                  </a:lnTo>
                  <a:lnTo>
                    <a:pt x="1913" y="636"/>
                  </a:lnTo>
                  <a:lnTo>
                    <a:pt x="1806" y="324"/>
                  </a:lnTo>
                  <a:lnTo>
                    <a:pt x="1776" y="330"/>
                  </a:lnTo>
                  <a:lnTo>
                    <a:pt x="1746" y="330"/>
                  </a:lnTo>
                  <a:lnTo>
                    <a:pt x="1703" y="312"/>
                  </a:lnTo>
                  <a:lnTo>
                    <a:pt x="1673" y="288"/>
                  </a:lnTo>
                  <a:lnTo>
                    <a:pt x="1667" y="276"/>
                  </a:lnTo>
                  <a:lnTo>
                    <a:pt x="1655" y="270"/>
                  </a:lnTo>
                  <a:lnTo>
                    <a:pt x="1637" y="276"/>
                  </a:lnTo>
                  <a:lnTo>
                    <a:pt x="1631" y="288"/>
                  </a:lnTo>
                  <a:lnTo>
                    <a:pt x="1625" y="306"/>
                  </a:lnTo>
                  <a:lnTo>
                    <a:pt x="1625" y="312"/>
                  </a:lnTo>
                  <a:lnTo>
                    <a:pt x="1643" y="318"/>
                  </a:lnTo>
                  <a:lnTo>
                    <a:pt x="1655" y="336"/>
                  </a:lnTo>
                  <a:lnTo>
                    <a:pt x="1667" y="366"/>
                  </a:lnTo>
                  <a:lnTo>
                    <a:pt x="1673" y="402"/>
                  </a:lnTo>
                  <a:lnTo>
                    <a:pt x="1673" y="408"/>
                  </a:lnTo>
                  <a:lnTo>
                    <a:pt x="1673" y="414"/>
                  </a:lnTo>
                  <a:lnTo>
                    <a:pt x="1716" y="761"/>
                  </a:lnTo>
                  <a:lnTo>
                    <a:pt x="1716" y="773"/>
                  </a:lnTo>
                  <a:lnTo>
                    <a:pt x="1716" y="779"/>
                  </a:lnTo>
                  <a:lnTo>
                    <a:pt x="1709" y="773"/>
                  </a:lnTo>
                  <a:lnTo>
                    <a:pt x="1703" y="755"/>
                  </a:lnTo>
                  <a:lnTo>
                    <a:pt x="1697" y="749"/>
                  </a:lnTo>
                  <a:lnTo>
                    <a:pt x="1691" y="737"/>
                  </a:lnTo>
                  <a:lnTo>
                    <a:pt x="1679" y="713"/>
                  </a:lnTo>
                  <a:lnTo>
                    <a:pt x="1661" y="672"/>
                  </a:lnTo>
                  <a:lnTo>
                    <a:pt x="1643" y="630"/>
                  </a:lnTo>
                  <a:lnTo>
                    <a:pt x="1613" y="582"/>
                  </a:lnTo>
                  <a:lnTo>
                    <a:pt x="1589" y="540"/>
                  </a:lnTo>
                  <a:lnTo>
                    <a:pt x="1560" y="510"/>
                  </a:lnTo>
                  <a:lnTo>
                    <a:pt x="1536" y="492"/>
                  </a:lnTo>
                  <a:lnTo>
                    <a:pt x="1494" y="480"/>
                  </a:lnTo>
                  <a:lnTo>
                    <a:pt x="1446" y="480"/>
                  </a:lnTo>
                  <a:lnTo>
                    <a:pt x="1397" y="486"/>
                  </a:lnTo>
                  <a:lnTo>
                    <a:pt x="1349" y="498"/>
                  </a:lnTo>
                  <a:lnTo>
                    <a:pt x="1248" y="528"/>
                  </a:lnTo>
                  <a:lnTo>
                    <a:pt x="1158" y="570"/>
                  </a:lnTo>
                  <a:lnTo>
                    <a:pt x="1104" y="600"/>
                  </a:lnTo>
                  <a:lnTo>
                    <a:pt x="1037" y="624"/>
                  </a:lnTo>
                  <a:lnTo>
                    <a:pt x="996" y="630"/>
                  </a:lnTo>
                  <a:lnTo>
                    <a:pt x="948" y="630"/>
                  </a:lnTo>
                  <a:lnTo>
                    <a:pt x="900" y="618"/>
                  </a:lnTo>
                  <a:lnTo>
                    <a:pt x="840" y="588"/>
                  </a:lnTo>
                  <a:lnTo>
                    <a:pt x="714" y="534"/>
                  </a:lnTo>
                  <a:lnTo>
                    <a:pt x="582" y="474"/>
                  </a:lnTo>
                  <a:lnTo>
                    <a:pt x="443" y="408"/>
                  </a:lnTo>
                  <a:lnTo>
                    <a:pt x="318" y="348"/>
                  </a:lnTo>
                  <a:lnTo>
                    <a:pt x="198" y="288"/>
                  </a:lnTo>
                  <a:lnTo>
                    <a:pt x="149" y="264"/>
                  </a:lnTo>
                  <a:lnTo>
                    <a:pt x="102" y="240"/>
                  </a:lnTo>
                  <a:lnTo>
                    <a:pt x="0" y="187"/>
                  </a:lnTo>
                  <a:lnTo>
                    <a:pt x="0" y="460"/>
                  </a:lnTo>
                  <a:lnTo>
                    <a:pt x="36" y="474"/>
                  </a:lnTo>
                  <a:lnTo>
                    <a:pt x="149" y="516"/>
                  </a:lnTo>
                  <a:lnTo>
                    <a:pt x="216" y="540"/>
                  </a:lnTo>
                  <a:lnTo>
                    <a:pt x="288" y="570"/>
                  </a:lnTo>
                  <a:lnTo>
                    <a:pt x="348" y="594"/>
                  </a:lnTo>
                  <a:lnTo>
                    <a:pt x="396" y="618"/>
                  </a:lnTo>
                  <a:lnTo>
                    <a:pt x="432" y="636"/>
                  </a:lnTo>
                  <a:lnTo>
                    <a:pt x="461" y="654"/>
                  </a:lnTo>
                  <a:lnTo>
                    <a:pt x="504" y="672"/>
                  </a:lnTo>
                  <a:lnTo>
                    <a:pt x="588" y="707"/>
                  </a:lnTo>
                  <a:lnTo>
                    <a:pt x="684" y="743"/>
                  </a:lnTo>
                  <a:lnTo>
                    <a:pt x="725" y="755"/>
                  </a:lnTo>
                  <a:lnTo>
                    <a:pt x="761" y="767"/>
                  </a:lnTo>
                  <a:lnTo>
                    <a:pt x="828" y="779"/>
                  </a:lnTo>
                  <a:lnTo>
                    <a:pt x="894" y="785"/>
                  </a:lnTo>
                  <a:lnTo>
                    <a:pt x="966" y="791"/>
                  </a:lnTo>
                  <a:lnTo>
                    <a:pt x="1031" y="791"/>
                  </a:lnTo>
                  <a:lnTo>
                    <a:pt x="1092" y="785"/>
                  </a:lnTo>
                  <a:lnTo>
                    <a:pt x="1146" y="785"/>
                  </a:lnTo>
                  <a:lnTo>
                    <a:pt x="1176" y="779"/>
                  </a:lnTo>
                  <a:lnTo>
                    <a:pt x="1188" y="779"/>
                  </a:lnTo>
                  <a:lnTo>
                    <a:pt x="1188" y="779"/>
                  </a:lnTo>
                  <a:lnTo>
                    <a:pt x="1236" y="785"/>
                  </a:lnTo>
                  <a:lnTo>
                    <a:pt x="1278" y="791"/>
                  </a:lnTo>
                  <a:lnTo>
                    <a:pt x="1307" y="803"/>
                  </a:lnTo>
                  <a:lnTo>
                    <a:pt x="1337" y="809"/>
                  </a:lnTo>
                  <a:lnTo>
                    <a:pt x="1379" y="827"/>
                  </a:lnTo>
                  <a:lnTo>
                    <a:pt x="1404" y="845"/>
                  </a:lnTo>
                  <a:lnTo>
                    <a:pt x="1416" y="863"/>
                  </a:lnTo>
                  <a:lnTo>
                    <a:pt x="1416" y="875"/>
                  </a:lnTo>
                  <a:lnTo>
                    <a:pt x="1416" y="881"/>
                  </a:lnTo>
                  <a:lnTo>
                    <a:pt x="1416" y="887"/>
                  </a:lnTo>
                  <a:lnTo>
                    <a:pt x="1410" y="887"/>
                  </a:lnTo>
                  <a:lnTo>
                    <a:pt x="1397" y="893"/>
                  </a:lnTo>
                  <a:lnTo>
                    <a:pt x="1379" y="905"/>
                  </a:lnTo>
                  <a:lnTo>
                    <a:pt x="1361" y="923"/>
                  </a:lnTo>
                  <a:lnTo>
                    <a:pt x="1355" y="941"/>
                  </a:lnTo>
                  <a:lnTo>
                    <a:pt x="1361" y="971"/>
                  </a:lnTo>
                  <a:lnTo>
                    <a:pt x="1367" y="989"/>
                  </a:lnTo>
                  <a:lnTo>
                    <a:pt x="1385" y="1007"/>
                  </a:lnTo>
                  <a:lnTo>
                    <a:pt x="1404" y="1025"/>
                  </a:lnTo>
                  <a:lnTo>
                    <a:pt x="1434" y="1049"/>
                  </a:lnTo>
                  <a:lnTo>
                    <a:pt x="1464" y="1067"/>
                  </a:lnTo>
                  <a:lnTo>
                    <a:pt x="1494" y="1085"/>
                  </a:lnTo>
                  <a:lnTo>
                    <a:pt x="1554" y="1091"/>
                  </a:lnTo>
                  <a:lnTo>
                    <a:pt x="1607" y="1085"/>
                  </a:lnTo>
                  <a:lnTo>
                    <a:pt x="1661" y="1067"/>
                  </a:lnTo>
                  <a:lnTo>
                    <a:pt x="1697" y="1043"/>
                  </a:lnTo>
                  <a:lnTo>
                    <a:pt x="1734" y="1019"/>
                  </a:lnTo>
                  <a:lnTo>
                    <a:pt x="1752" y="995"/>
                  </a:lnTo>
                  <a:lnTo>
                    <a:pt x="1758" y="989"/>
                  </a:lnTo>
                  <a:lnTo>
                    <a:pt x="1812" y="989"/>
                  </a:lnTo>
                  <a:lnTo>
                    <a:pt x="1860" y="983"/>
                  </a:lnTo>
                  <a:lnTo>
                    <a:pt x="1907" y="965"/>
                  </a:lnTo>
                  <a:lnTo>
                    <a:pt x="1943" y="941"/>
                  </a:lnTo>
                  <a:lnTo>
                    <a:pt x="1973" y="917"/>
                  </a:lnTo>
                  <a:lnTo>
                    <a:pt x="2003" y="899"/>
                  </a:lnTo>
                  <a:lnTo>
                    <a:pt x="2015" y="881"/>
                  </a:lnTo>
                  <a:lnTo>
                    <a:pt x="2021" y="875"/>
                  </a:lnTo>
                  <a:lnTo>
                    <a:pt x="2201" y="899"/>
                  </a:lnTo>
                  <a:lnTo>
                    <a:pt x="2243" y="905"/>
                  </a:lnTo>
                  <a:lnTo>
                    <a:pt x="2273" y="899"/>
                  </a:lnTo>
                  <a:lnTo>
                    <a:pt x="2327" y="887"/>
                  </a:lnTo>
                  <a:lnTo>
                    <a:pt x="2364" y="863"/>
                  </a:lnTo>
                  <a:lnTo>
                    <a:pt x="2388" y="827"/>
                  </a:lnTo>
                  <a:lnTo>
                    <a:pt x="2400" y="797"/>
                  </a:lnTo>
                  <a:lnTo>
                    <a:pt x="2400" y="767"/>
                  </a:lnTo>
                  <a:lnTo>
                    <a:pt x="2400" y="743"/>
                  </a:lnTo>
                  <a:lnTo>
                    <a:pt x="2400" y="737"/>
                  </a:lnTo>
                  <a:lnTo>
                    <a:pt x="2418" y="737"/>
                  </a:lnTo>
                  <a:lnTo>
                    <a:pt x="2436" y="731"/>
                  </a:lnTo>
                  <a:lnTo>
                    <a:pt x="2471" y="701"/>
                  </a:lnTo>
                  <a:lnTo>
                    <a:pt x="2513" y="660"/>
                  </a:lnTo>
                  <a:lnTo>
                    <a:pt x="2555" y="606"/>
                  </a:lnTo>
                  <a:lnTo>
                    <a:pt x="2591" y="552"/>
                  </a:lnTo>
                  <a:lnTo>
                    <a:pt x="2621" y="504"/>
                  </a:lnTo>
                  <a:lnTo>
                    <a:pt x="2639" y="468"/>
                  </a:lnTo>
                  <a:lnTo>
                    <a:pt x="2646" y="462"/>
                  </a:lnTo>
                  <a:lnTo>
                    <a:pt x="2646" y="456"/>
                  </a:lnTo>
                  <a:lnTo>
                    <a:pt x="2693" y="374"/>
                  </a:lnTo>
                  <a:lnTo>
                    <a:pt x="2723" y="2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Arial" charset="0"/>
              </a:endParaRPr>
            </a:p>
          </p:txBody>
        </p:sp>
      </p:grpSp>
      <p:sp>
        <p:nvSpPr>
          <p:cNvPr id="32786" name="Rectangle 18">
            <a:extLst>
              <a:ext uri="{FF2B5EF4-FFF2-40B4-BE49-F238E27FC236}">
                <a16:creationId xmlns="" xmlns:a16="http://schemas.microsoft.com/office/drawing/2014/main" id="{06B0ACA7-E755-4961-849E-657E0CF6B2B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2787" name="Rectangle 19">
            <a:extLst>
              <a:ext uri="{FF2B5EF4-FFF2-40B4-BE49-F238E27FC236}">
                <a16:creationId xmlns="" xmlns:a16="http://schemas.microsoft.com/office/drawing/2014/main" id="{F9247A1C-FFE2-4654-9F62-89A93FE9489C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84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2788" name="Rectangle 20">
            <a:extLst>
              <a:ext uri="{FF2B5EF4-FFF2-40B4-BE49-F238E27FC236}">
                <a16:creationId xmlns="" xmlns:a16="http://schemas.microsoft.com/office/drawing/2014/main" id="{8737081C-0D13-4286-B6DD-E97D9E97477D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smtClean="0"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2789" name="Rectangle 21">
            <a:extLst>
              <a:ext uri="{FF2B5EF4-FFF2-40B4-BE49-F238E27FC236}">
                <a16:creationId xmlns="" xmlns:a16="http://schemas.microsoft.com/office/drawing/2014/main" id="{A9B43619-3EFC-4FC4-B222-4DA233515DD6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84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1229666-D624-455C-8545-0F6FE9022CFD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32790" name="Rectangle 22">
            <a:extLst>
              <a:ext uri="{FF2B5EF4-FFF2-40B4-BE49-F238E27FC236}">
                <a16:creationId xmlns="" xmlns:a16="http://schemas.microsoft.com/office/drawing/2014/main" id="{4E711827-92D5-47A0-BCBB-6F77EA3CC88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28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2" r:id="rId1"/>
    <p:sldLayoutId id="2147483681" r:id="rId2"/>
    <p:sldLayoutId id="2147483680" r:id="rId3"/>
    <p:sldLayoutId id="2147483679" r:id="rId4"/>
    <p:sldLayoutId id="2147483678" r:id="rId5"/>
    <p:sldLayoutId id="2147483677" r:id="rId6"/>
    <p:sldLayoutId id="2147483676" r:id="rId7"/>
    <p:sldLayoutId id="2147483675" r:id="rId8"/>
    <p:sldLayoutId id="2147483674" r:id="rId9"/>
    <p:sldLayoutId id="2147483673" r:id="rId10"/>
    <p:sldLayoutId id="2147483672" r:id="rId11"/>
    <p:sldLayoutId id="2147483671" r:id="rId12"/>
    <p:sldLayoutId id="2147483670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41585" y="299545"/>
            <a:ext cx="4845269" cy="2531624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</a:t>
            </a: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образовательное учреждение</a:t>
            </a: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Детский сад № 162» </a:t>
            </a: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18441"/>
            <a:ext cx="9447048" cy="4344661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  <a:defRPr/>
            </a:pPr>
            <a:r>
              <a: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Костенко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Надежда Владимировна  </a:t>
            </a:r>
            <a:b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Учитель-логопед 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  <a:defRPr/>
            </a:pPr>
            <a:r>
              <a:rPr lang="ru-RU" sz="23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>
              <a:spcBef>
                <a:spcPts val="0"/>
              </a:spcBef>
              <a:buNone/>
              <a:defRPr/>
            </a:pPr>
            <a:endParaRPr lang="ru-RU" sz="23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  <a:defRPr/>
            </a:pPr>
            <a:endParaRPr lang="ru-RU" sz="23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  <a:defRPr/>
            </a:pPr>
            <a:endParaRPr lang="ru-RU" sz="23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  <a:defRPr/>
            </a:pPr>
            <a:r>
              <a:rPr lang="ru-RU" sz="23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endParaRPr lang="ru-RU" sz="2300" b="1" dirty="0"/>
          </a:p>
          <a:p>
            <a:pPr>
              <a:buNone/>
              <a:defRPr/>
            </a:pPr>
            <a:r>
              <a:rPr lang="ru-RU" sz="29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900" dirty="0"/>
          </a:p>
        </p:txBody>
      </p:sp>
      <p:sp>
        <p:nvSpPr>
          <p:cNvPr id="6" name="Заголовок 1">
            <a:extLst>
              <a:ext uri="{FF2B5EF4-FFF2-40B4-BE49-F238E27FC236}">
                <a16:creationId xmlns="" xmlns:a16="http://schemas.microsoft.com/office/drawing/2014/main" id="{DD411F84-D896-413C-B673-AF9B585E2D1B}"/>
              </a:ext>
            </a:extLst>
          </p:cNvPr>
          <p:cNvSpPr txBox="1">
            <a:spLocks/>
          </p:cNvSpPr>
          <p:nvPr/>
        </p:nvSpPr>
        <p:spPr>
          <a:xfrm>
            <a:off x="1356545" y="4544291"/>
            <a:ext cx="9311455" cy="1137971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dirty="0" smtClean="0"/>
              <a:t>Дидактическая  игра</a:t>
            </a:r>
          </a:p>
          <a:p>
            <a:r>
              <a:rPr lang="ru-RU" sz="4800" dirty="0" smtClean="0"/>
              <a:t> </a:t>
            </a:r>
            <a:r>
              <a:rPr lang="ru-RU" sz="4800" dirty="0" smtClean="0"/>
              <a:t>«</a:t>
            </a:r>
            <a:r>
              <a:rPr lang="ru-RU" sz="4800" dirty="0" smtClean="0"/>
              <a:t>В гостях у звука Л</a:t>
            </a:r>
            <a:r>
              <a:rPr lang="ru-RU" sz="4800" dirty="0" smtClean="0"/>
              <a:t>».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889427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99568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  Ц</a:t>
            </a:r>
            <a:r>
              <a:rPr lang="ru-RU" dirty="0" smtClean="0"/>
              <a:t>ель: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749301"/>
            <a:ext cx="11623964" cy="1592118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sz="3600" dirty="0"/>
              <a:t>   </a:t>
            </a:r>
            <a:r>
              <a:rPr lang="ru-RU" sz="3600" smtClean="0"/>
              <a:t>Автоматизация звука Л</a:t>
            </a:r>
            <a:r>
              <a:rPr lang="ru-RU" sz="3600" smtClean="0"/>
              <a:t>. </a:t>
            </a: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401782" y="2770909"/>
            <a:ext cx="950421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Правила игры: </a:t>
            </a:r>
          </a:p>
          <a:p>
            <a:r>
              <a:rPr lang="ru-RU" sz="3200" dirty="0"/>
              <a:t> </a:t>
            </a:r>
            <a:r>
              <a:rPr lang="ru-RU" sz="3200" dirty="0" smtClean="0"/>
              <a:t>    </a:t>
            </a:r>
            <a:r>
              <a:rPr lang="ru-RU" sz="3200" dirty="0" smtClean="0"/>
              <a:t>ребенок, четко произнося изучаемый звук,        путем </a:t>
            </a:r>
            <a:r>
              <a:rPr lang="ru-RU" sz="3200" dirty="0" smtClean="0"/>
              <a:t>нажатия кнопки </a:t>
            </a:r>
            <a:r>
              <a:rPr lang="ru-RU" sz="3200" dirty="0" smtClean="0"/>
              <a:t>мыши перемещает картинку в окошко домика в соответствии с обобщенным понятием.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443765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амка 2">
            <a:extLst>
              <a:ext uri="{FF2B5EF4-FFF2-40B4-BE49-F238E27FC236}">
                <a16:creationId xmlns="" xmlns:a16="http://schemas.microsoft.com/office/drawing/2014/main" id="{0B85CAD1-8AB5-47EF-9F41-861D14382352}"/>
              </a:ext>
            </a:extLst>
          </p:cNvPr>
          <p:cNvSpPr/>
          <p:nvPr/>
        </p:nvSpPr>
        <p:spPr>
          <a:xfrm>
            <a:off x="2374514" y="873692"/>
            <a:ext cx="1340285" cy="1114816"/>
          </a:xfrm>
          <a:prstGeom prst="fram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Рамка 4">
            <a:extLst>
              <a:ext uri="{FF2B5EF4-FFF2-40B4-BE49-F238E27FC236}">
                <a16:creationId xmlns="" xmlns:a16="http://schemas.microsoft.com/office/drawing/2014/main" id="{BD72E051-8FFF-480A-B5C4-C41EFF172F0B}"/>
              </a:ext>
            </a:extLst>
          </p:cNvPr>
          <p:cNvSpPr/>
          <p:nvPr/>
        </p:nvSpPr>
        <p:spPr>
          <a:xfrm>
            <a:off x="3714799" y="873692"/>
            <a:ext cx="1340285" cy="1114816"/>
          </a:xfrm>
          <a:prstGeom prst="fram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Рамка 5">
            <a:extLst>
              <a:ext uri="{FF2B5EF4-FFF2-40B4-BE49-F238E27FC236}">
                <a16:creationId xmlns="" xmlns:a16="http://schemas.microsoft.com/office/drawing/2014/main" id="{7F9B0F43-C446-4DDE-B682-922443C1BB27}"/>
              </a:ext>
            </a:extLst>
          </p:cNvPr>
          <p:cNvSpPr/>
          <p:nvPr/>
        </p:nvSpPr>
        <p:spPr>
          <a:xfrm>
            <a:off x="5067605" y="873692"/>
            <a:ext cx="1340285" cy="1114816"/>
          </a:xfrm>
          <a:prstGeom prst="fram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Рамка 6">
            <a:extLst>
              <a:ext uri="{FF2B5EF4-FFF2-40B4-BE49-F238E27FC236}">
                <a16:creationId xmlns="" xmlns:a16="http://schemas.microsoft.com/office/drawing/2014/main" id="{7264F4CA-B8BD-43A7-A577-FA34FFDD46B4}"/>
              </a:ext>
            </a:extLst>
          </p:cNvPr>
          <p:cNvSpPr/>
          <p:nvPr/>
        </p:nvSpPr>
        <p:spPr>
          <a:xfrm>
            <a:off x="2374513" y="1988508"/>
            <a:ext cx="1340285" cy="1114816"/>
          </a:xfrm>
          <a:prstGeom prst="fram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Рамка 7">
            <a:extLst>
              <a:ext uri="{FF2B5EF4-FFF2-40B4-BE49-F238E27FC236}">
                <a16:creationId xmlns="" xmlns:a16="http://schemas.microsoft.com/office/drawing/2014/main" id="{CFF95A7D-046C-4500-A954-A5EAEEAD4314}"/>
              </a:ext>
            </a:extLst>
          </p:cNvPr>
          <p:cNvSpPr/>
          <p:nvPr/>
        </p:nvSpPr>
        <p:spPr>
          <a:xfrm>
            <a:off x="3714798" y="1988508"/>
            <a:ext cx="1340285" cy="1114816"/>
          </a:xfrm>
          <a:prstGeom prst="fram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Рамка 8">
            <a:extLst>
              <a:ext uri="{FF2B5EF4-FFF2-40B4-BE49-F238E27FC236}">
                <a16:creationId xmlns="" xmlns:a16="http://schemas.microsoft.com/office/drawing/2014/main" id="{BC8492D2-2A2E-4E37-B983-878F219F7D85}"/>
              </a:ext>
            </a:extLst>
          </p:cNvPr>
          <p:cNvSpPr/>
          <p:nvPr/>
        </p:nvSpPr>
        <p:spPr>
          <a:xfrm>
            <a:off x="5067605" y="1988508"/>
            <a:ext cx="1340285" cy="1114816"/>
          </a:xfrm>
          <a:prstGeom prst="fram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Рамка 9">
            <a:extLst>
              <a:ext uri="{FF2B5EF4-FFF2-40B4-BE49-F238E27FC236}">
                <a16:creationId xmlns="" xmlns:a16="http://schemas.microsoft.com/office/drawing/2014/main" id="{6E0733E2-A32C-4E80-9C5F-3BA154904047}"/>
              </a:ext>
            </a:extLst>
          </p:cNvPr>
          <p:cNvSpPr/>
          <p:nvPr/>
        </p:nvSpPr>
        <p:spPr>
          <a:xfrm>
            <a:off x="2374512" y="3103324"/>
            <a:ext cx="1340285" cy="1114816"/>
          </a:xfrm>
          <a:prstGeom prst="fram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Рамка 10">
            <a:extLst>
              <a:ext uri="{FF2B5EF4-FFF2-40B4-BE49-F238E27FC236}">
                <a16:creationId xmlns="" xmlns:a16="http://schemas.microsoft.com/office/drawing/2014/main" id="{847224EA-9689-4C19-A6C4-08911495303A}"/>
              </a:ext>
            </a:extLst>
          </p:cNvPr>
          <p:cNvSpPr/>
          <p:nvPr/>
        </p:nvSpPr>
        <p:spPr>
          <a:xfrm>
            <a:off x="3727321" y="3103324"/>
            <a:ext cx="1340285" cy="1114816"/>
          </a:xfrm>
          <a:prstGeom prst="fram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Рамка 11">
            <a:extLst>
              <a:ext uri="{FF2B5EF4-FFF2-40B4-BE49-F238E27FC236}">
                <a16:creationId xmlns="" xmlns:a16="http://schemas.microsoft.com/office/drawing/2014/main" id="{F23420B2-B50A-4A74-B77F-2931BDA6AE44}"/>
              </a:ext>
            </a:extLst>
          </p:cNvPr>
          <p:cNvSpPr/>
          <p:nvPr/>
        </p:nvSpPr>
        <p:spPr>
          <a:xfrm>
            <a:off x="5067605" y="3103324"/>
            <a:ext cx="1340285" cy="1114816"/>
          </a:xfrm>
          <a:prstGeom prst="fram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Рамка 12">
            <a:extLst>
              <a:ext uri="{FF2B5EF4-FFF2-40B4-BE49-F238E27FC236}">
                <a16:creationId xmlns="" xmlns:a16="http://schemas.microsoft.com/office/drawing/2014/main" id="{79EF2910-B072-44DC-B9D7-D91A87845AD8}"/>
              </a:ext>
            </a:extLst>
          </p:cNvPr>
          <p:cNvSpPr/>
          <p:nvPr/>
        </p:nvSpPr>
        <p:spPr>
          <a:xfrm>
            <a:off x="2374512" y="4218140"/>
            <a:ext cx="1340285" cy="1114816"/>
          </a:xfrm>
          <a:prstGeom prst="fram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Рамка 13">
            <a:extLst>
              <a:ext uri="{FF2B5EF4-FFF2-40B4-BE49-F238E27FC236}">
                <a16:creationId xmlns="" xmlns:a16="http://schemas.microsoft.com/office/drawing/2014/main" id="{E4F8177F-8FE3-4730-BC79-BD782B15E64A}"/>
              </a:ext>
            </a:extLst>
          </p:cNvPr>
          <p:cNvSpPr/>
          <p:nvPr/>
        </p:nvSpPr>
        <p:spPr>
          <a:xfrm>
            <a:off x="3725329" y="4218140"/>
            <a:ext cx="1340285" cy="1114816"/>
          </a:xfrm>
          <a:prstGeom prst="fram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Рамка 14">
            <a:extLst>
              <a:ext uri="{FF2B5EF4-FFF2-40B4-BE49-F238E27FC236}">
                <a16:creationId xmlns="" xmlns:a16="http://schemas.microsoft.com/office/drawing/2014/main" id="{A22E7D37-F984-4858-AD06-CE30461B44C6}"/>
              </a:ext>
            </a:extLst>
          </p:cNvPr>
          <p:cNvSpPr/>
          <p:nvPr/>
        </p:nvSpPr>
        <p:spPr>
          <a:xfrm>
            <a:off x="5067606" y="4218140"/>
            <a:ext cx="1340285" cy="1114816"/>
          </a:xfrm>
          <a:prstGeom prst="fram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Рамка 15">
            <a:extLst>
              <a:ext uri="{FF2B5EF4-FFF2-40B4-BE49-F238E27FC236}">
                <a16:creationId xmlns="" xmlns:a16="http://schemas.microsoft.com/office/drawing/2014/main" id="{33F82C67-19BA-44AA-843E-4489999F34DB}"/>
              </a:ext>
            </a:extLst>
          </p:cNvPr>
          <p:cNvSpPr/>
          <p:nvPr/>
        </p:nvSpPr>
        <p:spPr>
          <a:xfrm>
            <a:off x="2374511" y="5332956"/>
            <a:ext cx="1340285" cy="1114816"/>
          </a:xfrm>
          <a:prstGeom prst="fram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Рамка 16">
            <a:extLst>
              <a:ext uri="{FF2B5EF4-FFF2-40B4-BE49-F238E27FC236}">
                <a16:creationId xmlns="" xmlns:a16="http://schemas.microsoft.com/office/drawing/2014/main" id="{E6C36F33-134D-4712-BA9E-AF8B51F6AFF4}"/>
              </a:ext>
            </a:extLst>
          </p:cNvPr>
          <p:cNvSpPr/>
          <p:nvPr/>
        </p:nvSpPr>
        <p:spPr>
          <a:xfrm>
            <a:off x="3727321" y="5332956"/>
            <a:ext cx="1340285" cy="1114816"/>
          </a:xfrm>
          <a:prstGeom prst="fram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Рамка 17">
            <a:extLst>
              <a:ext uri="{FF2B5EF4-FFF2-40B4-BE49-F238E27FC236}">
                <a16:creationId xmlns="" xmlns:a16="http://schemas.microsoft.com/office/drawing/2014/main" id="{40D2D7F4-D5BD-4866-9782-14EF99AF3AA2}"/>
              </a:ext>
            </a:extLst>
          </p:cNvPr>
          <p:cNvSpPr/>
          <p:nvPr/>
        </p:nvSpPr>
        <p:spPr>
          <a:xfrm>
            <a:off x="5067606" y="5332956"/>
            <a:ext cx="1340285" cy="1114816"/>
          </a:xfrm>
          <a:prstGeom prst="fram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Трапеция 18">
            <a:extLst>
              <a:ext uri="{FF2B5EF4-FFF2-40B4-BE49-F238E27FC236}">
                <a16:creationId xmlns="" xmlns:a16="http://schemas.microsoft.com/office/drawing/2014/main" id="{F3B16052-B773-45AD-ACF4-E3BBD2DAD7B7}"/>
              </a:ext>
            </a:extLst>
          </p:cNvPr>
          <p:cNvSpPr/>
          <p:nvPr/>
        </p:nvSpPr>
        <p:spPr>
          <a:xfrm>
            <a:off x="2280564" y="410230"/>
            <a:ext cx="4233797" cy="463463"/>
          </a:xfrm>
          <a:prstGeom prst="trapezoid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pic>
        <p:nvPicPr>
          <p:cNvPr id="20" name="Рисунок 19">
            <a:hlinkClick r:id="" action="ppaction://macro?name=DragandDrop"/>
            <a:extLst>
              <a:ext uri="{FF2B5EF4-FFF2-40B4-BE49-F238E27FC236}">
                <a16:creationId xmlns="" xmlns:a16="http://schemas.microsoft.com/office/drawing/2014/main" id="{6B757543-0191-48E8-9091-4DFB48D540E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9252" y="297197"/>
            <a:ext cx="1455824" cy="1061193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="" xmlns:a16="http://schemas.microsoft.com/office/drawing/2014/main" id="{C8DD6D14-B398-45E6-BC4A-8FCB0A15893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6649" y="1000216"/>
            <a:ext cx="875352" cy="908513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="" xmlns:a16="http://schemas.microsoft.com/office/drawing/2014/main" id="{300BACC8-81D5-4108-8E71-42042FD6CE7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6365" y="930888"/>
            <a:ext cx="956583" cy="977841"/>
          </a:xfrm>
          <a:prstGeom prst="rect">
            <a:avLst/>
          </a:prstGeom>
        </p:spPr>
      </p:pic>
      <p:pic>
        <p:nvPicPr>
          <p:cNvPr id="23" name="Рисунок 22">
            <a:hlinkClick r:id="" action="ppaction://macro?name=DragandDrop"/>
            <a:extLst>
              <a:ext uri="{FF2B5EF4-FFF2-40B4-BE49-F238E27FC236}">
                <a16:creationId xmlns="" xmlns:a16="http://schemas.microsoft.com/office/drawing/2014/main" id="{87E6FE9D-89D0-4794-BACC-5C5A9563E23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0168" y="1853397"/>
            <a:ext cx="1074594" cy="790722"/>
          </a:xfrm>
          <a:prstGeom prst="rect">
            <a:avLst/>
          </a:prstGeom>
        </p:spPr>
      </p:pic>
      <p:pic>
        <p:nvPicPr>
          <p:cNvPr id="24" name="Рисунок 23">
            <a:extLst>
              <a:ext uri="{FF2B5EF4-FFF2-40B4-BE49-F238E27FC236}">
                <a16:creationId xmlns="" xmlns:a16="http://schemas.microsoft.com/office/drawing/2014/main" id="{261577C6-98CA-4662-8C02-0601B4EB7E1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9854" y="2097497"/>
            <a:ext cx="1195784" cy="896838"/>
          </a:xfrm>
          <a:prstGeom prst="rect">
            <a:avLst/>
          </a:prstGeom>
        </p:spPr>
      </p:pic>
      <p:pic>
        <p:nvPicPr>
          <p:cNvPr id="25" name="Рисунок 24">
            <a:extLst>
              <a:ext uri="{FF2B5EF4-FFF2-40B4-BE49-F238E27FC236}">
                <a16:creationId xmlns="" xmlns:a16="http://schemas.microsoft.com/office/drawing/2014/main" id="{E9EFF95B-543C-4DC8-AC73-0A8B56FEDFA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1613" y="2068288"/>
            <a:ext cx="1155162" cy="866372"/>
          </a:xfrm>
          <a:prstGeom prst="rect">
            <a:avLst/>
          </a:prstGeom>
        </p:spPr>
      </p:pic>
      <p:pic>
        <p:nvPicPr>
          <p:cNvPr id="26" name="Рисунок 25">
            <a:hlinkClick r:id="" action="ppaction://macro?name=DragandDrop"/>
            <a:extLst>
              <a:ext uri="{FF2B5EF4-FFF2-40B4-BE49-F238E27FC236}">
                <a16:creationId xmlns="" xmlns:a16="http://schemas.microsoft.com/office/drawing/2014/main" id="{2B622CAA-069F-456E-8FE2-BF91E0538BD6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7165" y="2871234"/>
            <a:ext cx="973855" cy="705504"/>
          </a:xfrm>
          <a:prstGeom prst="rect">
            <a:avLst/>
          </a:prstGeom>
        </p:spPr>
      </p:pic>
      <p:pic>
        <p:nvPicPr>
          <p:cNvPr id="27" name="Рисунок 26">
            <a:extLst>
              <a:ext uri="{FF2B5EF4-FFF2-40B4-BE49-F238E27FC236}">
                <a16:creationId xmlns="" xmlns:a16="http://schemas.microsoft.com/office/drawing/2014/main" id="{F253EA9E-8A26-4617-8BDC-CA33C1789CA7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8440" y="3290495"/>
            <a:ext cx="740475" cy="740475"/>
          </a:xfrm>
          <a:prstGeom prst="rect">
            <a:avLst/>
          </a:prstGeom>
        </p:spPr>
      </p:pic>
      <p:pic>
        <p:nvPicPr>
          <p:cNvPr id="28" name="Рисунок 27">
            <a:extLst>
              <a:ext uri="{FF2B5EF4-FFF2-40B4-BE49-F238E27FC236}">
                <a16:creationId xmlns="" xmlns:a16="http://schemas.microsoft.com/office/drawing/2014/main" id="{15A38C8B-8CAB-4231-9138-ED08C24B82B9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8976" y="3397424"/>
            <a:ext cx="912208" cy="556827"/>
          </a:xfrm>
          <a:prstGeom prst="rect">
            <a:avLst/>
          </a:prstGeom>
        </p:spPr>
      </p:pic>
      <p:pic>
        <p:nvPicPr>
          <p:cNvPr id="29" name="Рисунок 28">
            <a:extLst>
              <a:ext uri="{FF2B5EF4-FFF2-40B4-BE49-F238E27FC236}">
                <a16:creationId xmlns="" xmlns:a16="http://schemas.microsoft.com/office/drawing/2014/main" id="{5D7C012C-3C51-4BB6-AB68-F36B12551463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2665" y="4336750"/>
            <a:ext cx="840282" cy="840282"/>
          </a:xfrm>
          <a:prstGeom prst="rect">
            <a:avLst/>
          </a:prstGeom>
        </p:spPr>
      </p:pic>
      <p:pic>
        <p:nvPicPr>
          <p:cNvPr id="30" name="Рисунок 29">
            <a:extLst>
              <a:ext uri="{FF2B5EF4-FFF2-40B4-BE49-F238E27FC236}">
                <a16:creationId xmlns="" xmlns:a16="http://schemas.microsoft.com/office/drawing/2014/main" id="{3629A91C-F724-4115-A57D-A065C06B6626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8440" y="4386475"/>
            <a:ext cx="805935" cy="740835"/>
          </a:xfrm>
          <a:prstGeom prst="rect">
            <a:avLst/>
          </a:prstGeom>
        </p:spPr>
      </p:pic>
      <p:pic>
        <p:nvPicPr>
          <p:cNvPr id="31" name="Рисунок 30">
            <a:hlinkClick r:id="" action="ppaction://macro?name=DragandDrop"/>
            <a:extLst>
              <a:ext uri="{FF2B5EF4-FFF2-40B4-BE49-F238E27FC236}">
                <a16:creationId xmlns="" xmlns:a16="http://schemas.microsoft.com/office/drawing/2014/main" id="{0215A02A-BEF9-46D2-93A8-9C1C768DB5D0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3109" y="3899550"/>
            <a:ext cx="1031252" cy="973849"/>
          </a:xfrm>
          <a:prstGeom prst="rect">
            <a:avLst/>
          </a:prstGeom>
        </p:spPr>
      </p:pic>
      <p:pic>
        <p:nvPicPr>
          <p:cNvPr id="32" name="Рисунок 31">
            <a:hlinkClick r:id="" action="ppaction://macro?name=DragandDrop"/>
            <a:extLst>
              <a:ext uri="{FF2B5EF4-FFF2-40B4-BE49-F238E27FC236}">
                <a16:creationId xmlns="" xmlns:a16="http://schemas.microsoft.com/office/drawing/2014/main" id="{50C1559A-3D24-4F0E-9E0C-9CF5D02368FB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0671" y="4907493"/>
            <a:ext cx="850927" cy="850927"/>
          </a:xfrm>
          <a:prstGeom prst="rect">
            <a:avLst/>
          </a:prstGeom>
        </p:spPr>
      </p:pic>
      <p:pic>
        <p:nvPicPr>
          <p:cNvPr id="33" name="Рисунок 32">
            <a:extLst>
              <a:ext uri="{FF2B5EF4-FFF2-40B4-BE49-F238E27FC236}">
                <a16:creationId xmlns="" xmlns:a16="http://schemas.microsoft.com/office/drawing/2014/main" id="{58C836F0-E22C-4202-B868-C720EA80201B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2608" y="5528027"/>
            <a:ext cx="970276" cy="724675"/>
          </a:xfrm>
          <a:prstGeom prst="rect">
            <a:avLst/>
          </a:prstGeom>
        </p:spPr>
      </p:pic>
      <p:pic>
        <p:nvPicPr>
          <p:cNvPr id="34" name="Рисунок 33">
            <a:extLst>
              <a:ext uri="{FF2B5EF4-FFF2-40B4-BE49-F238E27FC236}">
                <a16:creationId xmlns="" xmlns:a16="http://schemas.microsoft.com/office/drawing/2014/main" id="{EAB32F27-23EE-47B0-8A2E-AB02AB70BAC7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6703" y="5520127"/>
            <a:ext cx="765298" cy="7652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-1.85185E-6 L -0.15052 0.0824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526" y="41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2.22222E-6 L -0.25235 0.05347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617" y="26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1.11111E-6 L -0.41875 0.05995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937" y="29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-3.33333E-6 L -0.17956 0.06505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984" y="32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3.7037E-6 L -0.34727 0.0868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370" y="43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хническая">
  <a:themeElements>
    <a:clrScheme name="Другая 9">
      <a:dk1>
        <a:srgbClr val="92D050"/>
      </a:dk1>
      <a:lt1>
        <a:srgbClr val="00194F"/>
      </a:lt1>
      <a:dk2>
        <a:srgbClr val="BDE296"/>
      </a:dk2>
      <a:lt2>
        <a:srgbClr val="D2D2D2"/>
      </a:lt2>
      <a:accent1>
        <a:srgbClr val="FFFF00"/>
      </a:accent1>
      <a:accent2>
        <a:srgbClr val="5F9328"/>
      </a:accent2>
      <a:accent3>
        <a:srgbClr val="49711E"/>
      </a:accent3>
      <a:accent4>
        <a:srgbClr val="FF0000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Сотрудничество">
  <a:themeElements>
    <a:clrScheme name="Сотрудничество 4">
      <a:dk1>
        <a:srgbClr val="006E6B"/>
      </a:dk1>
      <a:lt1>
        <a:srgbClr val="FFFFFF"/>
      </a:lt1>
      <a:dk2>
        <a:srgbClr val="006666"/>
      </a:dk2>
      <a:lt2>
        <a:srgbClr val="B9EFEE"/>
      </a:lt2>
      <a:accent1>
        <a:srgbClr val="33CCCC"/>
      </a:accent1>
      <a:accent2>
        <a:srgbClr val="6AB475"/>
      </a:accent2>
      <a:accent3>
        <a:srgbClr val="AAB8B8"/>
      </a:accent3>
      <a:accent4>
        <a:srgbClr val="DADADA"/>
      </a:accent4>
      <a:accent5>
        <a:srgbClr val="ADE2E2"/>
      </a:accent5>
      <a:accent6>
        <a:srgbClr val="5FA369"/>
      </a:accent6>
      <a:hlink>
        <a:srgbClr val="00FF99"/>
      </a:hlink>
      <a:folHlink>
        <a:srgbClr val="CCFF66"/>
      </a:folHlink>
    </a:clrScheme>
    <a:fontScheme name="Сотрудничество">
      <a:majorFont>
        <a:latin typeface="Garamond"/>
        <a:ea typeface=""/>
        <a:cs typeface="Arial"/>
      </a:majorFont>
      <a:minorFont>
        <a:latin typeface="Garamond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отрудничество 1">
        <a:dk1>
          <a:srgbClr val="000078"/>
        </a:dk1>
        <a:lt1>
          <a:srgbClr val="FFFFFF"/>
        </a:lt1>
        <a:dk2>
          <a:srgbClr val="000066"/>
        </a:dk2>
        <a:lt2>
          <a:srgbClr val="CCECFF"/>
        </a:lt2>
        <a:accent1>
          <a:srgbClr val="0099CC"/>
        </a:accent1>
        <a:accent2>
          <a:srgbClr val="008080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007373"/>
        </a:accent6>
        <a:hlink>
          <a:srgbClr val="00FFCC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2">
        <a:dk1>
          <a:srgbClr val="0000A6"/>
        </a:dk1>
        <a:lt1>
          <a:srgbClr val="FFFFFF"/>
        </a:lt1>
        <a:dk2>
          <a:srgbClr val="000099"/>
        </a:dk2>
        <a:lt2>
          <a:srgbClr val="CCFFFF"/>
        </a:lt2>
        <a:accent1>
          <a:srgbClr val="00CCFF"/>
        </a:accent1>
        <a:accent2>
          <a:srgbClr val="FFE701"/>
        </a:accent2>
        <a:accent3>
          <a:srgbClr val="AAAACA"/>
        </a:accent3>
        <a:accent4>
          <a:srgbClr val="DADADA"/>
        </a:accent4>
        <a:accent5>
          <a:srgbClr val="AAE2FF"/>
        </a:accent5>
        <a:accent6>
          <a:srgbClr val="E7D101"/>
        </a:accent6>
        <a:hlink>
          <a:srgbClr val="FFCC66"/>
        </a:hlink>
        <a:folHlink>
          <a:srgbClr val="00CA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3">
        <a:dk1>
          <a:srgbClr val="000000"/>
        </a:dk1>
        <a:lt1>
          <a:srgbClr val="E0EBF6"/>
        </a:lt1>
        <a:dk2>
          <a:srgbClr val="77A4AF"/>
        </a:dk2>
        <a:lt2>
          <a:srgbClr val="F3F7FB"/>
        </a:lt2>
        <a:accent1>
          <a:srgbClr val="B9C4D7"/>
        </a:accent1>
        <a:accent2>
          <a:srgbClr val="B1A1C5"/>
        </a:accent2>
        <a:accent3>
          <a:srgbClr val="EDF3FA"/>
        </a:accent3>
        <a:accent4>
          <a:srgbClr val="000000"/>
        </a:accent4>
        <a:accent5>
          <a:srgbClr val="D9DEE8"/>
        </a:accent5>
        <a:accent6>
          <a:srgbClr val="A091B2"/>
        </a:accent6>
        <a:hlink>
          <a:srgbClr val="3F2FB5"/>
        </a:hlink>
        <a:folHlink>
          <a:srgbClr val="31894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трудничество 4">
        <a:dk1>
          <a:srgbClr val="006E6B"/>
        </a:dk1>
        <a:lt1>
          <a:srgbClr val="FFFFFF"/>
        </a:lt1>
        <a:dk2>
          <a:srgbClr val="006666"/>
        </a:dk2>
        <a:lt2>
          <a:srgbClr val="B9EFEE"/>
        </a:lt2>
        <a:accent1>
          <a:srgbClr val="33CCCC"/>
        </a:accent1>
        <a:accent2>
          <a:srgbClr val="6AB475"/>
        </a:accent2>
        <a:accent3>
          <a:srgbClr val="AAB8B8"/>
        </a:accent3>
        <a:accent4>
          <a:srgbClr val="DADADA"/>
        </a:accent4>
        <a:accent5>
          <a:srgbClr val="ADE2E2"/>
        </a:accent5>
        <a:accent6>
          <a:srgbClr val="5FA369"/>
        </a:accent6>
        <a:hlink>
          <a:srgbClr val="00FF99"/>
        </a:hlink>
        <a:folHlink>
          <a:srgbClr val="CC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5">
        <a:dk1>
          <a:srgbClr val="8ABA8D"/>
        </a:dk1>
        <a:lt1>
          <a:srgbClr val="FFFFFF"/>
        </a:lt1>
        <a:dk2>
          <a:srgbClr val="6FB56D"/>
        </a:dk2>
        <a:lt2>
          <a:srgbClr val="DCF1F4"/>
        </a:lt2>
        <a:accent1>
          <a:srgbClr val="2E7E2E"/>
        </a:accent1>
        <a:accent2>
          <a:srgbClr val="25735D"/>
        </a:accent2>
        <a:accent3>
          <a:srgbClr val="BBD7BA"/>
        </a:accent3>
        <a:accent4>
          <a:srgbClr val="DADADA"/>
        </a:accent4>
        <a:accent5>
          <a:srgbClr val="ADC0AD"/>
        </a:accent5>
        <a:accent6>
          <a:srgbClr val="206853"/>
        </a:accent6>
        <a:hlink>
          <a:srgbClr val="FFFF00"/>
        </a:hlink>
        <a:folHlink>
          <a:srgbClr val="FFF4B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6">
        <a:dk1>
          <a:srgbClr val="005400"/>
        </a:dk1>
        <a:lt1>
          <a:srgbClr val="FFFFFF"/>
        </a:lt1>
        <a:dk2>
          <a:srgbClr val="004800"/>
        </a:dk2>
        <a:lt2>
          <a:srgbClr val="D6D8C0"/>
        </a:lt2>
        <a:accent1>
          <a:srgbClr val="339933"/>
        </a:accent1>
        <a:accent2>
          <a:srgbClr val="7D8C70"/>
        </a:accent2>
        <a:accent3>
          <a:srgbClr val="AAB1AA"/>
        </a:accent3>
        <a:accent4>
          <a:srgbClr val="DADADA"/>
        </a:accent4>
        <a:accent5>
          <a:srgbClr val="ADCAAD"/>
        </a:accent5>
        <a:accent6>
          <a:srgbClr val="717E65"/>
        </a:accent6>
        <a:hlink>
          <a:srgbClr val="CCCC00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7">
        <a:dk1>
          <a:srgbClr val="000000"/>
        </a:dk1>
        <a:lt1>
          <a:srgbClr val="F5F0BD"/>
        </a:lt1>
        <a:dk2>
          <a:srgbClr val="BD9D69"/>
        </a:dk2>
        <a:lt2>
          <a:srgbClr val="FFFFCC"/>
        </a:lt2>
        <a:accent1>
          <a:srgbClr val="CDBB77"/>
        </a:accent1>
        <a:accent2>
          <a:srgbClr val="F8EBD0"/>
        </a:accent2>
        <a:accent3>
          <a:srgbClr val="F9F6DB"/>
        </a:accent3>
        <a:accent4>
          <a:srgbClr val="000000"/>
        </a:accent4>
        <a:accent5>
          <a:srgbClr val="E3DABD"/>
        </a:accent5>
        <a:accent6>
          <a:srgbClr val="E1D5BC"/>
        </a:accent6>
        <a:hlink>
          <a:srgbClr val="FF9900"/>
        </a:hlink>
        <a:folHlink>
          <a:srgbClr val="C64B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трудничество 8">
        <a:dk1>
          <a:srgbClr val="000000"/>
        </a:dk1>
        <a:lt1>
          <a:srgbClr val="E2DDD4"/>
        </a:lt1>
        <a:dk2>
          <a:srgbClr val="000000"/>
        </a:dk2>
        <a:lt2>
          <a:srgbClr val="EFEBE3"/>
        </a:lt2>
        <a:accent1>
          <a:srgbClr val="F2F2F2"/>
        </a:accent1>
        <a:accent2>
          <a:srgbClr val="C4AD74"/>
        </a:accent2>
        <a:accent3>
          <a:srgbClr val="EEEBE6"/>
        </a:accent3>
        <a:accent4>
          <a:srgbClr val="000000"/>
        </a:accent4>
        <a:accent5>
          <a:srgbClr val="F7F7F7"/>
        </a:accent5>
        <a:accent6>
          <a:srgbClr val="B19C68"/>
        </a:accent6>
        <a:hlink>
          <a:srgbClr val="A46032"/>
        </a:hlink>
        <a:folHlink>
          <a:srgbClr val="8F8E7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трудничество 9">
        <a:dk1>
          <a:srgbClr val="8A0000"/>
        </a:dk1>
        <a:lt1>
          <a:srgbClr val="FFFFFF"/>
        </a:lt1>
        <a:dk2>
          <a:srgbClr val="800000"/>
        </a:dk2>
        <a:lt2>
          <a:srgbClr val="FFFFCC"/>
        </a:lt2>
        <a:accent1>
          <a:srgbClr val="FF5831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4AD"/>
        </a:accent5>
        <a:accent6>
          <a:srgbClr val="B24B36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378</TotalTime>
  <Words>52</Words>
  <Application>Microsoft Office PowerPoint</Application>
  <PresentationFormat>Произвольный</PresentationFormat>
  <Paragraphs>16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3</vt:i4>
      </vt:variant>
    </vt:vector>
  </HeadingPairs>
  <TitlesOfParts>
    <vt:vector size="6" baseType="lpstr">
      <vt:lpstr>Тема Office</vt:lpstr>
      <vt:lpstr>Техническая</vt:lpstr>
      <vt:lpstr>Сотрудничество</vt:lpstr>
      <vt:lpstr>Муниципальное бюджетное дошкольное  образовательное учреждение  «Детский сад № 162»     </vt:lpstr>
      <vt:lpstr>  Цель: 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андрей</dc:creator>
  <cp:lastModifiedBy>я</cp:lastModifiedBy>
  <cp:revision>240</cp:revision>
  <dcterms:created xsi:type="dcterms:W3CDTF">2022-03-17T13:47:35Z</dcterms:created>
  <dcterms:modified xsi:type="dcterms:W3CDTF">2022-09-01T06:34:17Z</dcterms:modified>
</cp:coreProperties>
</file>