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55" r:id="rId3"/>
  </p:sldMasterIdLst>
  <p:notesMasterIdLst>
    <p:notesMasterId r:id="rId7"/>
  </p:notesMasterIdLst>
  <p:sldIdLst>
    <p:sldId id="257" r:id="rId4"/>
    <p:sldId id="258" r:id="rId5"/>
    <p:sldId id="27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619C9-416A-4E93-83FB-DA0689266F46}" v="697" dt="2022-03-17T14:50:06.9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08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41CA-4471-4516-99D2-F3D9F8D092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A5964-7ADD-4BF3-ACA0-5F1D20498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6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5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0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9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49262E6A-B863-487D-A48D-6B05073E32B9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xmlns="" id="{C01B02AF-A955-4068-93BE-573CF295846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40651E2A-A700-488A-A5D7-44B541D7E580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3B5C60ED-A5F8-4E51-A230-44356D730A2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66AB6896-41D8-440F-9431-47F31B411D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DF32DB9A-CF18-41E7-85B3-BE4E1A42D2A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0FF2EB76-E43A-48C8-9343-DFF6FBE298C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xmlns="" id="{0B14BF70-D7E9-43FB-A116-4926D296002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6CF39AFD-C063-40CF-A2F3-CB9031C088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6674FD22-9A00-4E46-B6BA-D2149B50837B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CB9D8FC2-B6A4-421D-BA53-7FD68366ED4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5A22C3A6-9483-48D8-B80E-E3B8D53E5AD6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EABEECCD-B141-489C-8ABF-8D59D6DCDC1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D82696BA-3B9C-45E9-9DF7-06A590716389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BEAC208A-5B59-4A44-B8F4-E1A91A660F2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1F5983D9-4616-4161-82F6-0E8CBE7A7BF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xmlns="" id="{653080BD-8267-4B5F-96FC-52C8B5439A9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>
            <a:extLst>
              <a:ext uri="{FF2B5EF4-FFF2-40B4-BE49-F238E27FC236}">
                <a16:creationId xmlns:a16="http://schemas.microsoft.com/office/drawing/2014/main" xmlns="" id="{658A53D1-6D99-4C80-B94A-8DB9ECDBD1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>
            <a:extLst>
              <a:ext uri="{FF2B5EF4-FFF2-40B4-BE49-F238E27FC236}">
                <a16:creationId xmlns:a16="http://schemas.microsoft.com/office/drawing/2014/main" xmlns="" id="{C054ABF6-66FF-4DF2-B01E-6C2D960B27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F9971-71B6-4179-9C51-68C24B0791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231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7F70A5A-35D8-4F62-A1F8-A04C05C685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F5197F8C-1C6E-4DDF-B18F-78AC363AF7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E2CAFE88-9063-4C2B-8552-56ED2D6E37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DF124-9563-43C9-AB79-B1C4483BA2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63312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394ED44-6082-4C2C-9BFB-E561AADF31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BBC3BE53-7405-48D7-B191-CEE1ED58D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5B3D744E-D9F2-40CC-9FD9-7175F2B67B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9FA-3C11-4B5F-B80E-77577BD3C1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5096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C9A0DF38-27A7-49A8-953E-42A35BBB8B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E8E44C06-7E2B-4A7C-818B-95A178C0C5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FE6E42FF-EE23-4D82-9541-A0B51218B8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14FD3-E521-4228-85F6-69CF6115C9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1634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xmlns="" id="{93B9B9E1-757C-4D72-92F6-A7FA185ED7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xmlns="" id="{3FF27F60-1DB7-4871-84C7-38CD64107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>
            <a:extLst>
              <a:ext uri="{FF2B5EF4-FFF2-40B4-BE49-F238E27FC236}">
                <a16:creationId xmlns:a16="http://schemas.microsoft.com/office/drawing/2014/main" xmlns="" id="{23F84E84-12D8-4767-9E0C-6D877EAB71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01054-4150-43AD-AF67-E58BF9CC51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8080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xmlns="" id="{5185ED8B-8907-478B-86A4-FCDEFDB51D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xmlns="" id="{7E8C94FF-EFE9-4653-8FEF-FF38CD9EE0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xmlns="" id="{66FE4F84-771B-4BD8-B0D5-7335D8DB53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0F5EEF-CA16-47F7-8E60-D171D9925A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0230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xmlns="" id="{AC93966E-04DD-451C-A59E-BD8AF1A138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xmlns="" id="{4458AF16-79C2-4D3A-B699-6B56D5A4B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xmlns="" id="{651AD2B5-36E4-4B77-9093-FBBF247B44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9E825-CBDD-4241-86B4-6AA828E609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966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89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1BC02F60-DA46-4B3F-8890-84B659078F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951435FB-92E6-4FDE-82C9-429B80687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B8054A46-49AE-4E9A-86C7-03EAE18447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6D6597-E5EA-43AC-ABB8-554F9C6A8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34075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xmlns="" id="{295DDEE2-3935-4A8D-9B20-95442298A9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xmlns="" id="{6AC76C04-B272-460B-9BA3-C21F1E8123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xmlns="" id="{C4E6CCE8-572B-4FCB-A677-6DC0AA9D44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99F92-B29C-4D27-87BC-BEDCF40CC1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6730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941AC66D-FDC9-4804-AE13-A04470AF35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3231EA00-DD7A-4650-8287-6DBAE8200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469B54AE-0D66-4142-B9DE-F2AB446D77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D1B2E2-CA5E-40DA-B823-81D5F03A78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768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ADD7F8BB-8A53-473D-8F68-EC5C834E46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BEFAF8DF-0917-4767-982F-F74D2A3C5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28A0C280-B8BC-4D49-817F-D058259EA6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C7CD6B-B8EB-4A83-A2C2-912A5A0A2F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9943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E095E247-3A80-4FF9-8684-9B7857F4D3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678184C1-E345-48CD-9506-2ECD5889BA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8D282A8C-6353-49A1-8476-E49556DECA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A800E-5D1C-47F1-AD61-43CF0E4AF8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923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AEFE45A6-5FF2-48E7-B08A-7E96C6325C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xmlns="" id="{4EDCD56D-2E40-42F5-9275-C8BF30318C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xmlns="" id="{655DCEDD-5743-4BA1-A618-152D38CCB9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9044B-C417-4801-B722-ECD246729D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723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1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4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7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0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01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6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61929-B54D-446D-BAA3-094597770685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4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3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A4DEE9F-4BFF-4051-B174-977DFE6F98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85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xmlns="" id="{2E6444C4-E59B-4202-9A12-F7AC273C6084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32771" name="Rectangle 3">
              <a:extLst>
                <a:ext uri="{FF2B5EF4-FFF2-40B4-BE49-F238E27FC236}">
                  <a16:creationId xmlns:a16="http://schemas.microsoft.com/office/drawing/2014/main" xmlns="" id="{8337FADC-4457-49B6-A779-48612CAF397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2" name="Freeform 4">
              <a:extLst>
                <a:ext uri="{FF2B5EF4-FFF2-40B4-BE49-F238E27FC236}">
                  <a16:creationId xmlns:a16="http://schemas.microsoft.com/office/drawing/2014/main" xmlns="" id="{2784B8EC-6E4E-4429-B85E-C24E2D42C72E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3" name="Freeform 5">
              <a:extLst>
                <a:ext uri="{FF2B5EF4-FFF2-40B4-BE49-F238E27FC236}">
                  <a16:creationId xmlns:a16="http://schemas.microsoft.com/office/drawing/2014/main" xmlns="" id="{5EFE5C32-7BE0-490D-B630-870302F20E4C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4" name="Freeform 6">
              <a:extLst>
                <a:ext uri="{FF2B5EF4-FFF2-40B4-BE49-F238E27FC236}">
                  <a16:creationId xmlns:a16="http://schemas.microsoft.com/office/drawing/2014/main" xmlns="" id="{7A0E8676-2AAE-49D3-975B-7DC7212D2A05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5" name="Freeform 7">
              <a:extLst>
                <a:ext uri="{FF2B5EF4-FFF2-40B4-BE49-F238E27FC236}">
                  <a16:creationId xmlns:a16="http://schemas.microsoft.com/office/drawing/2014/main" xmlns="" id="{DA6C16F8-1CF0-4A8E-A720-F61313224C7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6" name="Freeform 8">
              <a:extLst>
                <a:ext uri="{FF2B5EF4-FFF2-40B4-BE49-F238E27FC236}">
                  <a16:creationId xmlns:a16="http://schemas.microsoft.com/office/drawing/2014/main" xmlns="" id="{A0A1AF37-144B-4495-90FE-6EE997729EA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7" name="Freeform 9">
              <a:extLst>
                <a:ext uri="{FF2B5EF4-FFF2-40B4-BE49-F238E27FC236}">
                  <a16:creationId xmlns:a16="http://schemas.microsoft.com/office/drawing/2014/main" xmlns="" id="{2B1A96B6-B73F-40A5-B947-D2CE54C9C4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8" name="Freeform 10">
              <a:extLst>
                <a:ext uri="{FF2B5EF4-FFF2-40B4-BE49-F238E27FC236}">
                  <a16:creationId xmlns:a16="http://schemas.microsoft.com/office/drawing/2014/main" xmlns="" id="{CAAE3980-82FE-445F-9108-5A7B933629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9" name="Freeform 11">
              <a:extLst>
                <a:ext uri="{FF2B5EF4-FFF2-40B4-BE49-F238E27FC236}">
                  <a16:creationId xmlns:a16="http://schemas.microsoft.com/office/drawing/2014/main" xmlns="" id="{D8BF2559-F067-454C-85B7-8CECEACB3F7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0" name="Freeform 12">
              <a:extLst>
                <a:ext uri="{FF2B5EF4-FFF2-40B4-BE49-F238E27FC236}">
                  <a16:creationId xmlns:a16="http://schemas.microsoft.com/office/drawing/2014/main" xmlns="" id="{E7BEBE47-83D0-4F0E-B7AF-B07DEA4AFF6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1" name="Freeform 13">
              <a:extLst>
                <a:ext uri="{FF2B5EF4-FFF2-40B4-BE49-F238E27FC236}">
                  <a16:creationId xmlns:a16="http://schemas.microsoft.com/office/drawing/2014/main" xmlns="" id="{EA9F3AA7-79B5-490D-8E94-71F72F34A90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2" name="Freeform 14">
              <a:extLst>
                <a:ext uri="{FF2B5EF4-FFF2-40B4-BE49-F238E27FC236}">
                  <a16:creationId xmlns:a16="http://schemas.microsoft.com/office/drawing/2014/main" xmlns="" id="{21BAAF66-C779-4D9E-9ED4-B74FBAB09B44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3" name="Freeform 15">
              <a:extLst>
                <a:ext uri="{FF2B5EF4-FFF2-40B4-BE49-F238E27FC236}">
                  <a16:creationId xmlns:a16="http://schemas.microsoft.com/office/drawing/2014/main" xmlns="" id="{329DE4DC-BC3A-4D98-B23E-2B77F270DD7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4" name="Freeform 16">
              <a:extLst>
                <a:ext uri="{FF2B5EF4-FFF2-40B4-BE49-F238E27FC236}">
                  <a16:creationId xmlns:a16="http://schemas.microsoft.com/office/drawing/2014/main" xmlns="" id="{E3CC4E87-9D40-4A20-A752-8B4EA8578E67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5" name="Freeform 17">
              <a:extLst>
                <a:ext uri="{FF2B5EF4-FFF2-40B4-BE49-F238E27FC236}">
                  <a16:creationId xmlns:a16="http://schemas.microsoft.com/office/drawing/2014/main" xmlns="" id="{82C46B0C-E710-4592-9AC0-B243FA063BC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2786" name="Rectangle 18">
            <a:extLst>
              <a:ext uri="{FF2B5EF4-FFF2-40B4-BE49-F238E27FC236}">
                <a16:creationId xmlns:a16="http://schemas.microsoft.com/office/drawing/2014/main" xmlns="" id="{06B0ACA7-E755-4961-849E-657E0CF6B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2787" name="Rectangle 19">
            <a:extLst>
              <a:ext uri="{FF2B5EF4-FFF2-40B4-BE49-F238E27FC236}">
                <a16:creationId xmlns:a16="http://schemas.microsoft.com/office/drawing/2014/main" xmlns="" id="{F9247A1C-FFE2-4654-9F62-89A93FE9489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8" name="Rectangle 20">
            <a:extLst>
              <a:ext uri="{FF2B5EF4-FFF2-40B4-BE49-F238E27FC236}">
                <a16:creationId xmlns:a16="http://schemas.microsoft.com/office/drawing/2014/main" xmlns="" id="{8737081C-0D13-4286-B6DD-E97D9E9747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9" name="Rectangle 21">
            <a:extLst>
              <a:ext uri="{FF2B5EF4-FFF2-40B4-BE49-F238E27FC236}">
                <a16:creationId xmlns:a16="http://schemas.microsoft.com/office/drawing/2014/main" xmlns="" id="{A9B43619-3EFC-4FC4-B222-4DA233515D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229666-D624-455C-8545-0F6FE9022CF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2790" name="Rectangle 22">
            <a:extLst>
              <a:ext uri="{FF2B5EF4-FFF2-40B4-BE49-F238E27FC236}">
                <a16:creationId xmlns:a16="http://schemas.microsoft.com/office/drawing/2014/main" xmlns="" id="{4E711827-92D5-47A0-BCBB-6F77EA3CC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71" r:id="rId12"/>
    <p:sldLayoutId id="214748367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585" y="299545"/>
            <a:ext cx="4845269" cy="253162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162»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8441"/>
            <a:ext cx="9447048" cy="434466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Костенко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Надежда Владимировна 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Учитель-логопед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300" b="1" dirty="0"/>
          </a:p>
          <a:p>
            <a:pPr>
              <a:buNone/>
              <a:defRPr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DD411F84-D896-413C-B673-AF9B585E2D1B}"/>
              </a:ext>
            </a:extLst>
          </p:cNvPr>
          <p:cNvSpPr txBox="1">
            <a:spLocks/>
          </p:cNvSpPr>
          <p:nvPr/>
        </p:nvSpPr>
        <p:spPr>
          <a:xfrm>
            <a:off x="1356545" y="4544291"/>
            <a:ext cx="9311455" cy="113797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/>
              <a:t>Дидактическая  игра</a:t>
            </a:r>
          </a:p>
          <a:p>
            <a:r>
              <a:rPr lang="ru-RU" sz="4800" dirty="0" smtClean="0"/>
              <a:t> «Профессии: кому, что?»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94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9568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 Ц</a:t>
            </a:r>
            <a:r>
              <a:rPr lang="ru-RU" dirty="0" smtClean="0"/>
              <a:t>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749301"/>
            <a:ext cx="11623964" cy="15921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 smtClean="0"/>
              <a:t>Развитие и активизация словарного </a:t>
            </a:r>
            <a:r>
              <a:rPr lang="ru-RU" sz="3600" smtClean="0"/>
              <a:t>запаса ребенка </a:t>
            </a:r>
            <a:r>
              <a:rPr lang="ru-RU" sz="3600" dirty="0" smtClean="0"/>
              <a:t>по теме «Профессии».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01782" y="2770909"/>
            <a:ext cx="95042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игры: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ребенок называет профессию и выбирает и    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нажимает на орудие труда.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7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411F84-D896-413C-B673-AF9B585E2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9" y="136430"/>
            <a:ext cx="2820323" cy="322668"/>
          </a:xfrm>
        </p:spPr>
        <p:txBody>
          <a:bodyPr>
            <a:normAutofit/>
          </a:bodyPr>
          <a:lstStyle/>
          <a:p>
            <a:r>
              <a:rPr lang="ru-RU" sz="1400" dirty="0"/>
              <a:t>Дидактическая  игра «Кому, что?»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33EB3D4-B036-4105-9F59-D4B7A31FFC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1" y="1098177"/>
            <a:ext cx="1822743" cy="248285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AF84E45-D5D1-47C8-B2E4-E9A619A6B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984" y="3695739"/>
            <a:ext cx="1284754" cy="20640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C6D9242-7AC7-4D6C-A05D-F07D1B323F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721" y="4320038"/>
            <a:ext cx="1284754" cy="220141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A1AEFDC-9F5F-42EB-8E46-8586459673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110" y="1098177"/>
            <a:ext cx="975313" cy="199533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5CED039C-CB94-435E-A7C1-DE05871162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489" y="5089596"/>
            <a:ext cx="1056512" cy="142175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4442EF1-D9A7-443B-9E26-55F030FB51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992" y="852942"/>
            <a:ext cx="1421729" cy="142172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D18DF14-4BA3-4FCC-B31B-6118A13A04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89" y="5287805"/>
            <a:ext cx="1368900" cy="13689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DDBA9DAA-5CBC-4AA9-A43B-DEF49947368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85" y="2044774"/>
            <a:ext cx="1384226" cy="13842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26E39A56-1354-495D-9EA9-1F9BAD1662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037" y="3762234"/>
            <a:ext cx="2477175" cy="220141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CCED94EC-A97A-4498-A97F-C8FCEA1290D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115" y="2602164"/>
            <a:ext cx="1928629" cy="125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1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7.40741E-7 L -0.71849 0.271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24" y="1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-0.45391 0.271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95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33333E-6 L 0.36237 0.029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12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4.07407E-6 L 0.21771 0.321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85" y="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38021 -0.595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10" y="-2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хническая">
  <a:themeElements>
    <a:clrScheme name="Другая 9">
      <a:dk1>
        <a:srgbClr val="92D050"/>
      </a:dk1>
      <a:lt1>
        <a:srgbClr val="00194F"/>
      </a:lt1>
      <a:dk2>
        <a:srgbClr val="BDE296"/>
      </a:dk2>
      <a:lt2>
        <a:srgbClr val="D2D2D2"/>
      </a:lt2>
      <a:accent1>
        <a:srgbClr val="FFFF00"/>
      </a:accent1>
      <a:accent2>
        <a:srgbClr val="5F9328"/>
      </a:accent2>
      <a:accent3>
        <a:srgbClr val="49711E"/>
      </a:accent3>
      <a:accent4>
        <a:srgbClr val="FF000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56</Words>
  <Application>Microsoft Office PowerPoint</Application>
  <PresentationFormat>Широкоэкранный</PresentationFormat>
  <Paragraphs>18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Franklin Gothic Book</vt:lpstr>
      <vt:lpstr>Garamond</vt:lpstr>
      <vt:lpstr>Times New Roman</vt:lpstr>
      <vt:lpstr>Wingdings 2</vt:lpstr>
      <vt:lpstr>Тема Office</vt:lpstr>
      <vt:lpstr>Техническая</vt:lpstr>
      <vt:lpstr>Сотрудничество</vt:lpstr>
      <vt:lpstr>Муниципальное бюджетное дошкольное  образовательное учреждение  «Детский сад № 162»     </vt:lpstr>
      <vt:lpstr>  Цель: </vt:lpstr>
      <vt:lpstr>Дидактическая  игра «Кому, что?»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236</cp:revision>
  <dcterms:created xsi:type="dcterms:W3CDTF">2022-03-17T13:47:35Z</dcterms:created>
  <dcterms:modified xsi:type="dcterms:W3CDTF">2022-11-13T14:58:04Z</dcterms:modified>
</cp:coreProperties>
</file>