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55" r:id="rId3"/>
  </p:sldMasterIdLst>
  <p:notesMasterIdLst>
    <p:notesMasterId r:id="rId7"/>
  </p:notesMasterIdLst>
  <p:sldIdLst>
    <p:sldId id="257" r:id="rId4"/>
    <p:sldId id="258" r:id="rId5"/>
    <p:sldId id="276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B619C9-416A-4E93-83FB-DA0689266F46}" v="697" dt="2022-03-17T14:50:06.9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108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26" Type="http://schemas.microsoft.com/office/2015/10/relationships/revisionInfo" Target="revisionInfo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141CA-4471-4516-99D2-F3D9F8D092F0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A5964-7ADD-4BF3-ACA0-5F1D20498A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062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251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509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7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72085" y="3337560"/>
            <a:ext cx="8640064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77400" y="1544812"/>
            <a:ext cx="8640064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83838"/>
            <a:ext cx="88392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2485800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486400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5486400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516912"/>
            <a:ext cx="5386917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1516912"/>
            <a:ext cx="5389033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875264" y="6422065"/>
            <a:ext cx="1016000" cy="365125"/>
          </a:xfrm>
        </p:spPr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699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20837" y="1019907"/>
            <a:ext cx="54864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422065"/>
            <a:ext cx="2844800" cy="365125"/>
          </a:xfrm>
        </p:spPr>
        <p:txBody>
          <a:bodyPr/>
          <a:lstStyle/>
          <a:p>
            <a:fld id="{DA4DEE9F-4BFF-4051-B174-977DFE6F98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xmlns="" id="{49262E6A-B863-487D-A48D-6B05073E32B9}"/>
              </a:ext>
            </a:extLst>
          </p:cNvPr>
          <p:cNvGrpSpPr>
            <a:grpSpLocks/>
          </p:cNvGrpSpPr>
          <p:nvPr/>
        </p:nvGrpSpPr>
        <p:grpSpPr bwMode="auto">
          <a:xfrm>
            <a:off x="0" y="2438400"/>
            <a:ext cx="12192000" cy="4046538"/>
            <a:chOff x="0" y="1536"/>
            <a:chExt cx="5760" cy="2549"/>
          </a:xfrm>
        </p:grpSpPr>
        <p:sp>
          <p:nvSpPr>
            <p:cNvPr id="5" name="Rectangle 3">
              <a:extLst>
                <a:ext uri="{FF2B5EF4-FFF2-40B4-BE49-F238E27FC236}">
                  <a16:creationId xmlns:a16="http://schemas.microsoft.com/office/drawing/2014/main" xmlns="" id="{C01B02AF-A955-4068-93BE-573CF2958463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xmlns="" id="{40651E2A-A700-488A-A5D7-44B541D7E580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xmlns="" id="{3B5C60ED-A5F8-4E51-A230-44356D730A2F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xmlns="" id="{66AB6896-41D8-440F-9431-47F31B411D01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xmlns="" id="{DF32DB9A-CF18-41E7-85B3-BE4E1A42D2AD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xmlns="" id="{0FF2EB76-E43A-48C8-9343-DFF6FBE298CA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xmlns="" id="{0B14BF70-D7E9-43FB-A116-4926D2960028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xmlns="" id="{6CF39AFD-C063-40CF-A2F3-CB9031C08811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xmlns="" id="{6674FD22-9A00-4E46-B6BA-D2149B50837B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xmlns="" id="{CB9D8FC2-B6A4-421D-BA53-7FD68366ED42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xmlns="" id="{5A22C3A6-9483-48D8-B80E-E3B8D53E5AD6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xmlns="" id="{EABEECCD-B141-489C-8ABF-8D59D6DCDC1D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xmlns="" id="{D82696BA-3B9C-45E9-9DF7-06A590716389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xmlns="" id="{BEAC208A-5B59-4A44-B8F4-E1A91A660F23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xmlns="" id="{1F5983D9-4616-4161-82F6-0E8CBE7A7BFD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</p:grpSp>
      <p:sp>
        <p:nvSpPr>
          <p:cNvPr id="338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768476"/>
            <a:ext cx="103632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8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>
            <a:extLst>
              <a:ext uri="{FF2B5EF4-FFF2-40B4-BE49-F238E27FC236}">
                <a16:creationId xmlns:a16="http://schemas.microsoft.com/office/drawing/2014/main" xmlns="" id="{653080BD-8267-4B5F-96FC-52C8B5439A99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21">
            <a:extLst>
              <a:ext uri="{FF2B5EF4-FFF2-40B4-BE49-F238E27FC236}">
                <a16:creationId xmlns:a16="http://schemas.microsoft.com/office/drawing/2014/main" xmlns="" id="{658A53D1-6D99-4C80-B94A-8DB9ECDBD1B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>
            <a:extLst>
              <a:ext uri="{FF2B5EF4-FFF2-40B4-BE49-F238E27FC236}">
                <a16:creationId xmlns:a16="http://schemas.microsoft.com/office/drawing/2014/main" xmlns="" id="{C054ABF6-66FF-4DF2-B01E-6C2D960B27B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1F9971-71B6-4179-9C51-68C24B07916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22317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9">
            <a:extLst>
              <a:ext uri="{FF2B5EF4-FFF2-40B4-BE49-F238E27FC236}">
                <a16:creationId xmlns:a16="http://schemas.microsoft.com/office/drawing/2014/main" xmlns="" id="{E7F70A5A-35D8-4F62-A1F8-A04C05C685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>
            <a:extLst>
              <a:ext uri="{FF2B5EF4-FFF2-40B4-BE49-F238E27FC236}">
                <a16:creationId xmlns:a16="http://schemas.microsoft.com/office/drawing/2014/main" xmlns="" id="{F5197F8C-1C6E-4DDF-B18F-78AC363AF7E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>
            <a:extLst>
              <a:ext uri="{FF2B5EF4-FFF2-40B4-BE49-F238E27FC236}">
                <a16:creationId xmlns:a16="http://schemas.microsoft.com/office/drawing/2014/main" xmlns="" id="{E2CAFE88-9063-4C2B-8552-56ED2D6E37B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8DF124-9563-43C9-AB79-B1C4483BA26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063312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19">
            <a:extLst>
              <a:ext uri="{FF2B5EF4-FFF2-40B4-BE49-F238E27FC236}">
                <a16:creationId xmlns:a16="http://schemas.microsoft.com/office/drawing/2014/main" xmlns="" id="{E394ED44-6082-4C2C-9BFB-E561AADF31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>
            <a:extLst>
              <a:ext uri="{FF2B5EF4-FFF2-40B4-BE49-F238E27FC236}">
                <a16:creationId xmlns:a16="http://schemas.microsoft.com/office/drawing/2014/main" xmlns="" id="{BBC3BE53-7405-48D7-B191-CEE1ED58DE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>
            <a:extLst>
              <a:ext uri="{FF2B5EF4-FFF2-40B4-BE49-F238E27FC236}">
                <a16:creationId xmlns:a16="http://schemas.microsoft.com/office/drawing/2014/main" xmlns="" id="{5B3D744E-D9F2-40CC-9FD9-7175F2B67B6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D5B9FA-3C11-4B5F-B80E-77577BD3C14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550961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19">
            <a:extLst>
              <a:ext uri="{FF2B5EF4-FFF2-40B4-BE49-F238E27FC236}">
                <a16:creationId xmlns:a16="http://schemas.microsoft.com/office/drawing/2014/main" xmlns="" id="{C9A0DF38-27A7-49A8-953E-42A35BBB8B9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>
            <a:extLst>
              <a:ext uri="{FF2B5EF4-FFF2-40B4-BE49-F238E27FC236}">
                <a16:creationId xmlns:a16="http://schemas.microsoft.com/office/drawing/2014/main" xmlns="" id="{E8E44C06-7E2B-4A7C-818B-95A178C0C5F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>
            <a:extLst>
              <a:ext uri="{FF2B5EF4-FFF2-40B4-BE49-F238E27FC236}">
                <a16:creationId xmlns:a16="http://schemas.microsoft.com/office/drawing/2014/main" xmlns="" id="{FE6E42FF-EE23-4D82-9541-A0B51218B85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A14FD3-E521-4228-85F6-69CF6115C9F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16349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xmlns="" id="{93B9B9E1-757C-4D72-92F6-A7FA185ED70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>
            <a:extLst>
              <a:ext uri="{FF2B5EF4-FFF2-40B4-BE49-F238E27FC236}">
                <a16:creationId xmlns:a16="http://schemas.microsoft.com/office/drawing/2014/main" xmlns="" id="{3FF27F60-1DB7-4871-84C7-38CD64107A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>
            <a:extLst>
              <a:ext uri="{FF2B5EF4-FFF2-40B4-BE49-F238E27FC236}">
                <a16:creationId xmlns:a16="http://schemas.microsoft.com/office/drawing/2014/main" xmlns="" id="{23F84E84-12D8-4767-9E0C-6D877EAB714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D01054-4150-43AD-AF67-E58BF9CC515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480803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19">
            <a:extLst>
              <a:ext uri="{FF2B5EF4-FFF2-40B4-BE49-F238E27FC236}">
                <a16:creationId xmlns:a16="http://schemas.microsoft.com/office/drawing/2014/main" xmlns="" id="{5185ED8B-8907-478B-86A4-FCDEFDB51DB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>
            <a:extLst>
              <a:ext uri="{FF2B5EF4-FFF2-40B4-BE49-F238E27FC236}">
                <a16:creationId xmlns:a16="http://schemas.microsoft.com/office/drawing/2014/main" xmlns="" id="{7E8C94FF-EFE9-4653-8FEF-FF38CD9EE0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>
            <a:extLst>
              <a:ext uri="{FF2B5EF4-FFF2-40B4-BE49-F238E27FC236}">
                <a16:creationId xmlns:a16="http://schemas.microsoft.com/office/drawing/2014/main" xmlns="" id="{66FE4F84-771B-4BD8-B0D5-7335D8DB53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0F5EEF-CA16-47F7-8E60-D171D9925AD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02302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>
            <a:extLst>
              <a:ext uri="{FF2B5EF4-FFF2-40B4-BE49-F238E27FC236}">
                <a16:creationId xmlns:a16="http://schemas.microsoft.com/office/drawing/2014/main" xmlns="" id="{AC93966E-04DD-451C-A59E-BD8AF1A138F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0">
            <a:extLst>
              <a:ext uri="{FF2B5EF4-FFF2-40B4-BE49-F238E27FC236}">
                <a16:creationId xmlns:a16="http://schemas.microsoft.com/office/drawing/2014/main" xmlns="" id="{4458AF16-79C2-4D3A-B699-6B56D5A4BE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>
            <a:extLst>
              <a:ext uri="{FF2B5EF4-FFF2-40B4-BE49-F238E27FC236}">
                <a16:creationId xmlns:a16="http://schemas.microsoft.com/office/drawing/2014/main" xmlns="" id="{651AD2B5-36E4-4B77-9093-FBBF247B44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19E825-CBDD-4241-86B4-6AA828E6094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09668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6890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9">
            <a:extLst>
              <a:ext uri="{FF2B5EF4-FFF2-40B4-BE49-F238E27FC236}">
                <a16:creationId xmlns:a16="http://schemas.microsoft.com/office/drawing/2014/main" xmlns="" id="{1BC02F60-DA46-4B3F-8890-84B659078F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>
            <a:extLst>
              <a:ext uri="{FF2B5EF4-FFF2-40B4-BE49-F238E27FC236}">
                <a16:creationId xmlns:a16="http://schemas.microsoft.com/office/drawing/2014/main" xmlns="" id="{951435FB-92E6-4FDE-82C9-429B8068781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>
            <a:extLst>
              <a:ext uri="{FF2B5EF4-FFF2-40B4-BE49-F238E27FC236}">
                <a16:creationId xmlns:a16="http://schemas.microsoft.com/office/drawing/2014/main" xmlns="" id="{B8054A46-49AE-4E9A-86C7-03EAE18447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6D6597-E5EA-43AC-ABB8-554F9C6A84A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34075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9">
            <a:extLst>
              <a:ext uri="{FF2B5EF4-FFF2-40B4-BE49-F238E27FC236}">
                <a16:creationId xmlns:a16="http://schemas.microsoft.com/office/drawing/2014/main" xmlns="" id="{295DDEE2-3935-4A8D-9B20-95442298A9C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>
            <a:extLst>
              <a:ext uri="{FF2B5EF4-FFF2-40B4-BE49-F238E27FC236}">
                <a16:creationId xmlns:a16="http://schemas.microsoft.com/office/drawing/2014/main" xmlns="" id="{6AC76C04-B272-460B-9BA3-C21F1E8123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>
            <a:extLst>
              <a:ext uri="{FF2B5EF4-FFF2-40B4-BE49-F238E27FC236}">
                <a16:creationId xmlns:a16="http://schemas.microsoft.com/office/drawing/2014/main" xmlns="" id="{C4E6CCE8-572B-4FCB-A677-6DC0AA9D44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199F92-B29C-4D27-87BC-BEDCF40CC1A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86730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9">
            <a:extLst>
              <a:ext uri="{FF2B5EF4-FFF2-40B4-BE49-F238E27FC236}">
                <a16:creationId xmlns:a16="http://schemas.microsoft.com/office/drawing/2014/main" xmlns="" id="{941AC66D-FDC9-4804-AE13-A04470AF359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>
            <a:extLst>
              <a:ext uri="{FF2B5EF4-FFF2-40B4-BE49-F238E27FC236}">
                <a16:creationId xmlns:a16="http://schemas.microsoft.com/office/drawing/2014/main" xmlns="" id="{3231EA00-DD7A-4650-8287-6DBAE82009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>
            <a:extLst>
              <a:ext uri="{FF2B5EF4-FFF2-40B4-BE49-F238E27FC236}">
                <a16:creationId xmlns:a16="http://schemas.microsoft.com/office/drawing/2014/main" xmlns="" id="{469B54AE-0D66-4142-B9DE-F2AB446D774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D1B2E2-CA5E-40DA-B823-81D5F03A78A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417688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213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213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9">
            <a:extLst>
              <a:ext uri="{FF2B5EF4-FFF2-40B4-BE49-F238E27FC236}">
                <a16:creationId xmlns:a16="http://schemas.microsoft.com/office/drawing/2014/main" xmlns="" id="{ADD7F8BB-8A53-473D-8F68-EC5C834E46F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>
            <a:extLst>
              <a:ext uri="{FF2B5EF4-FFF2-40B4-BE49-F238E27FC236}">
                <a16:creationId xmlns:a16="http://schemas.microsoft.com/office/drawing/2014/main" xmlns="" id="{BEFAF8DF-0917-4767-982F-F74D2A3C55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>
            <a:extLst>
              <a:ext uri="{FF2B5EF4-FFF2-40B4-BE49-F238E27FC236}">
                <a16:creationId xmlns:a16="http://schemas.microsoft.com/office/drawing/2014/main" xmlns="" id="{28A0C280-B8BC-4D49-817F-D058259EA6B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C7CD6B-B8EB-4A83-A2C2-912A5A0A2FD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99436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609600" y="1600200"/>
            <a:ext cx="10972800" cy="4495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19">
            <a:extLst>
              <a:ext uri="{FF2B5EF4-FFF2-40B4-BE49-F238E27FC236}">
                <a16:creationId xmlns:a16="http://schemas.microsoft.com/office/drawing/2014/main" xmlns="" id="{E095E247-3A80-4FF9-8684-9B7857F4D34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>
            <a:extLst>
              <a:ext uri="{FF2B5EF4-FFF2-40B4-BE49-F238E27FC236}">
                <a16:creationId xmlns:a16="http://schemas.microsoft.com/office/drawing/2014/main" xmlns="" id="{678184C1-E345-48CD-9506-2ECD5889BA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>
            <a:extLst>
              <a:ext uri="{FF2B5EF4-FFF2-40B4-BE49-F238E27FC236}">
                <a16:creationId xmlns:a16="http://schemas.microsoft.com/office/drawing/2014/main" xmlns="" id="{8D282A8C-6353-49A1-8476-E49556DECA9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8A800E-5D1C-47F1-AD61-43CF0E4AF86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549236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10972800" cy="4495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19">
            <a:extLst>
              <a:ext uri="{FF2B5EF4-FFF2-40B4-BE49-F238E27FC236}">
                <a16:creationId xmlns:a16="http://schemas.microsoft.com/office/drawing/2014/main" xmlns="" id="{AEFE45A6-5FF2-48E7-B08A-7E96C6325C9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>
            <a:extLst>
              <a:ext uri="{FF2B5EF4-FFF2-40B4-BE49-F238E27FC236}">
                <a16:creationId xmlns:a16="http://schemas.microsoft.com/office/drawing/2014/main" xmlns="" id="{4EDCD56D-2E40-42F5-9275-C8BF30318C5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>
            <a:extLst>
              <a:ext uri="{FF2B5EF4-FFF2-40B4-BE49-F238E27FC236}">
                <a16:creationId xmlns:a16="http://schemas.microsoft.com/office/drawing/2014/main" xmlns="" id="{655DCEDD-5743-4BA1-A618-152D38CCB9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59044B-C417-4801-B722-ECD246729DE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97236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613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948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974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403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019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961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61929-B54D-446D-BAA3-09459777068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046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83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422065"/>
            <a:ext cx="28448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A4DEE9F-4BFF-4051-B174-977DFE6F98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165600" y="6422065"/>
            <a:ext cx="38608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871200" y="642206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85" r:id="rId10"/>
    <p:sldLayoutId id="2147483684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>
            <a:extLst>
              <a:ext uri="{FF2B5EF4-FFF2-40B4-BE49-F238E27FC236}">
                <a16:creationId xmlns:a16="http://schemas.microsoft.com/office/drawing/2014/main" xmlns="" id="{2E6444C4-E59B-4202-9A12-F7AC273C6084}"/>
              </a:ext>
            </a:extLst>
          </p:cNvPr>
          <p:cNvGrpSpPr>
            <a:grpSpLocks/>
          </p:cNvGrpSpPr>
          <p:nvPr/>
        </p:nvGrpSpPr>
        <p:grpSpPr bwMode="auto">
          <a:xfrm>
            <a:off x="0" y="2438400"/>
            <a:ext cx="12192000" cy="4046538"/>
            <a:chOff x="0" y="1536"/>
            <a:chExt cx="5760" cy="2549"/>
          </a:xfrm>
        </p:grpSpPr>
        <p:sp>
          <p:nvSpPr>
            <p:cNvPr id="32771" name="Rectangle 3">
              <a:extLst>
                <a:ext uri="{FF2B5EF4-FFF2-40B4-BE49-F238E27FC236}">
                  <a16:creationId xmlns:a16="http://schemas.microsoft.com/office/drawing/2014/main" xmlns="" id="{8337FADC-4457-49B6-A779-48612CAF397C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72" name="Freeform 4">
              <a:extLst>
                <a:ext uri="{FF2B5EF4-FFF2-40B4-BE49-F238E27FC236}">
                  <a16:creationId xmlns:a16="http://schemas.microsoft.com/office/drawing/2014/main" xmlns="" id="{2784B8EC-6E4E-4429-B85E-C24E2D42C72E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73" name="Freeform 5">
              <a:extLst>
                <a:ext uri="{FF2B5EF4-FFF2-40B4-BE49-F238E27FC236}">
                  <a16:creationId xmlns:a16="http://schemas.microsoft.com/office/drawing/2014/main" xmlns="" id="{5EFE5C32-7BE0-490D-B630-870302F20E4C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74" name="Freeform 6">
              <a:extLst>
                <a:ext uri="{FF2B5EF4-FFF2-40B4-BE49-F238E27FC236}">
                  <a16:creationId xmlns:a16="http://schemas.microsoft.com/office/drawing/2014/main" xmlns="" id="{7A0E8676-2AAE-49D3-975B-7DC7212D2A05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75" name="Freeform 7">
              <a:extLst>
                <a:ext uri="{FF2B5EF4-FFF2-40B4-BE49-F238E27FC236}">
                  <a16:creationId xmlns:a16="http://schemas.microsoft.com/office/drawing/2014/main" xmlns="" id="{DA6C16F8-1CF0-4A8E-A720-F61313224C7A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76" name="Freeform 8">
              <a:extLst>
                <a:ext uri="{FF2B5EF4-FFF2-40B4-BE49-F238E27FC236}">
                  <a16:creationId xmlns:a16="http://schemas.microsoft.com/office/drawing/2014/main" xmlns="" id="{A0A1AF37-144B-4495-90FE-6EE997729EA3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77" name="Freeform 9">
              <a:extLst>
                <a:ext uri="{FF2B5EF4-FFF2-40B4-BE49-F238E27FC236}">
                  <a16:creationId xmlns:a16="http://schemas.microsoft.com/office/drawing/2014/main" xmlns="" id="{2B1A96B6-B73F-40A5-B947-D2CE54C9C401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78" name="Freeform 10">
              <a:extLst>
                <a:ext uri="{FF2B5EF4-FFF2-40B4-BE49-F238E27FC236}">
                  <a16:creationId xmlns:a16="http://schemas.microsoft.com/office/drawing/2014/main" xmlns="" id="{CAAE3980-82FE-445F-9108-5A7B93362911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79" name="Freeform 11">
              <a:extLst>
                <a:ext uri="{FF2B5EF4-FFF2-40B4-BE49-F238E27FC236}">
                  <a16:creationId xmlns:a16="http://schemas.microsoft.com/office/drawing/2014/main" xmlns="" id="{D8BF2559-F067-454C-85B7-8CECEACB3F7F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80" name="Freeform 12">
              <a:extLst>
                <a:ext uri="{FF2B5EF4-FFF2-40B4-BE49-F238E27FC236}">
                  <a16:creationId xmlns:a16="http://schemas.microsoft.com/office/drawing/2014/main" xmlns="" id="{E7BEBE47-83D0-4F0E-B7AF-B07DEA4AFF6F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81" name="Freeform 13">
              <a:extLst>
                <a:ext uri="{FF2B5EF4-FFF2-40B4-BE49-F238E27FC236}">
                  <a16:creationId xmlns:a16="http://schemas.microsoft.com/office/drawing/2014/main" xmlns="" id="{EA9F3AA7-79B5-490D-8E94-71F72F34A902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82" name="Freeform 14">
              <a:extLst>
                <a:ext uri="{FF2B5EF4-FFF2-40B4-BE49-F238E27FC236}">
                  <a16:creationId xmlns:a16="http://schemas.microsoft.com/office/drawing/2014/main" xmlns="" id="{21BAAF66-C779-4D9E-9ED4-B74FBAB09B44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83" name="Freeform 15">
              <a:extLst>
                <a:ext uri="{FF2B5EF4-FFF2-40B4-BE49-F238E27FC236}">
                  <a16:creationId xmlns:a16="http://schemas.microsoft.com/office/drawing/2014/main" xmlns="" id="{329DE4DC-BC3A-4D98-B23E-2B77F270DD78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84" name="Freeform 16">
              <a:extLst>
                <a:ext uri="{FF2B5EF4-FFF2-40B4-BE49-F238E27FC236}">
                  <a16:creationId xmlns:a16="http://schemas.microsoft.com/office/drawing/2014/main" xmlns="" id="{E3CC4E87-9D40-4A20-A752-8B4EA8578E67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85" name="Freeform 17">
              <a:extLst>
                <a:ext uri="{FF2B5EF4-FFF2-40B4-BE49-F238E27FC236}">
                  <a16:creationId xmlns:a16="http://schemas.microsoft.com/office/drawing/2014/main" xmlns="" id="{82C46B0C-E710-4592-9AC0-B243FA063BC1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</p:grpSp>
      <p:sp>
        <p:nvSpPr>
          <p:cNvPr id="32786" name="Rectangle 18">
            <a:extLst>
              <a:ext uri="{FF2B5EF4-FFF2-40B4-BE49-F238E27FC236}">
                <a16:creationId xmlns:a16="http://schemas.microsoft.com/office/drawing/2014/main" xmlns="" id="{06B0ACA7-E755-4961-849E-657E0CF6B2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2787" name="Rectangle 19">
            <a:extLst>
              <a:ext uri="{FF2B5EF4-FFF2-40B4-BE49-F238E27FC236}">
                <a16:creationId xmlns:a16="http://schemas.microsoft.com/office/drawing/2014/main" xmlns="" id="{F9247A1C-FFE2-4654-9F62-89A93FE9489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88" name="Rectangle 20">
            <a:extLst>
              <a:ext uri="{FF2B5EF4-FFF2-40B4-BE49-F238E27FC236}">
                <a16:creationId xmlns:a16="http://schemas.microsoft.com/office/drawing/2014/main" xmlns="" id="{8737081C-0D13-4286-B6DD-E97D9E97477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89" name="Rectangle 21">
            <a:extLst>
              <a:ext uri="{FF2B5EF4-FFF2-40B4-BE49-F238E27FC236}">
                <a16:creationId xmlns:a16="http://schemas.microsoft.com/office/drawing/2014/main" xmlns="" id="{A9B43619-3EFC-4FC4-B222-4DA233515DD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1229666-D624-455C-8545-0F6FE9022CFD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32790" name="Rectangle 22">
            <a:extLst>
              <a:ext uri="{FF2B5EF4-FFF2-40B4-BE49-F238E27FC236}">
                <a16:creationId xmlns:a16="http://schemas.microsoft.com/office/drawing/2014/main" xmlns="" id="{4E711827-92D5-47A0-BCBB-6F77EA3CC8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  <p:sldLayoutId id="2147483671" r:id="rId12"/>
    <p:sldLayoutId id="2147483670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1585" y="299545"/>
            <a:ext cx="4845269" cy="2531624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образовательное учреждение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Детский сад № 162» 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8441"/>
            <a:ext cx="9447048" cy="4344661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Костенко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Надежда Владимировна  </a:t>
            </a:r>
            <a:b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Учитель-логопед 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  <a:defRPr/>
            </a:pPr>
            <a:r>
              <a:rPr lang="ru-RU" sz="2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spcBef>
                <a:spcPts val="0"/>
              </a:spcBef>
              <a:buNone/>
              <a:defRPr/>
            </a:pPr>
            <a:endParaRPr lang="ru-RU" sz="2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  <a:defRPr/>
            </a:pPr>
            <a:endParaRPr lang="ru-RU" sz="2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  <a:defRPr/>
            </a:pPr>
            <a:endParaRPr lang="ru-RU" sz="2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  <a:defRPr/>
            </a:pPr>
            <a:r>
              <a:rPr lang="ru-RU" sz="2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300" b="1" dirty="0"/>
          </a:p>
          <a:p>
            <a:pPr>
              <a:buNone/>
              <a:defRPr/>
            </a:pPr>
            <a:r>
              <a:rPr lang="ru-RU" sz="2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900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DD411F84-D896-413C-B673-AF9B585E2D1B}"/>
              </a:ext>
            </a:extLst>
          </p:cNvPr>
          <p:cNvSpPr txBox="1">
            <a:spLocks/>
          </p:cNvSpPr>
          <p:nvPr/>
        </p:nvSpPr>
        <p:spPr>
          <a:xfrm>
            <a:off x="1356545" y="4544291"/>
            <a:ext cx="9311455" cy="1137971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dirty="0" smtClean="0"/>
              <a:t>Дидактическая  игра</a:t>
            </a:r>
          </a:p>
          <a:p>
            <a:r>
              <a:rPr lang="ru-RU" sz="4800" dirty="0" smtClean="0"/>
              <a:t> «Разложи по своим местам».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88942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9568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  Ц</a:t>
            </a:r>
            <a:r>
              <a:rPr lang="ru-RU" dirty="0" smtClean="0"/>
              <a:t>ель: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749301"/>
            <a:ext cx="11623964" cy="159211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3600" dirty="0"/>
              <a:t>   </a:t>
            </a:r>
            <a:r>
              <a:rPr lang="ru-RU" sz="3600" dirty="0" smtClean="0"/>
              <a:t>Развивать, активизировать и расширять словарный запас ребенка  </a:t>
            </a:r>
            <a:r>
              <a:rPr lang="ru-RU" sz="3600" smtClean="0"/>
              <a:t>по темам: «</a:t>
            </a:r>
            <a:r>
              <a:rPr lang="ru-RU" sz="3600" dirty="0" smtClean="0"/>
              <a:t>Посуда», «Продукты питания». 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01782" y="2770909"/>
            <a:ext cx="950421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Правила игры: 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    ребенок называет и распределяет продукты 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    питания в соответствующую посуду или 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    место хранения путем нажатия кнопки мыши.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4376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4FDF105-5D8D-4C26-B203-3A42BDF4F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3"/>
            <a:ext cx="4715254" cy="249260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Игра «Разложи по своим местам»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3C50C7BC-1913-4CE9-B702-B2F147FE92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7501" y="2533079"/>
            <a:ext cx="2148646" cy="3317875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C21AD89-3560-4A63-99C4-FD44D1C170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59" y="4096366"/>
            <a:ext cx="2148647" cy="214864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680F6D9-CE36-4477-92AF-9F31E71255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599" y="2681623"/>
            <a:ext cx="2829485" cy="282948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27C80059-72A2-4E41-9B4B-6AFF54D19C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2" y="1458756"/>
            <a:ext cx="2148646" cy="214864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E9810FE4-ECC9-4CEE-AAA3-439F3D976B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677" y="1257097"/>
            <a:ext cx="1641918" cy="164191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BADEABC7-7446-4417-A046-C4E1FF0509D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162" y="3841202"/>
            <a:ext cx="1042461" cy="104246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2E59335C-69D9-48DA-9A44-88D1D644EDD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683" y="2189165"/>
            <a:ext cx="1253939" cy="835959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4DFA1CFE-F9C2-46D4-B9C9-B8D4560F644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360" y="5170689"/>
            <a:ext cx="1075895" cy="860331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AB2561E8-E64A-4CFD-B966-92EC8DE50E9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584" y="1725257"/>
            <a:ext cx="1843820" cy="1361444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6D44C64A-747C-43F3-8B1E-F7CC9519D0E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061" y="4345734"/>
            <a:ext cx="2148646" cy="2148646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48E4EE33-E687-4460-AA56-BBC1EF9E6569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766" y="1590447"/>
            <a:ext cx="1253940" cy="94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54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4.44444E-6 L -0.05638 0.48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6" y="2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-0.2526 0.1564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30" y="7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2.59259E-6 L -0.04792 0.2641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6" y="13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44444E-6 L 0.32696 -0.0608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41" y="-3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44444E-6 L 0.07761 -0.3611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6" y="-18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хническая">
  <a:themeElements>
    <a:clrScheme name="Другая 9">
      <a:dk1>
        <a:srgbClr val="92D050"/>
      </a:dk1>
      <a:lt1>
        <a:srgbClr val="00194F"/>
      </a:lt1>
      <a:dk2>
        <a:srgbClr val="BDE296"/>
      </a:dk2>
      <a:lt2>
        <a:srgbClr val="D2D2D2"/>
      </a:lt2>
      <a:accent1>
        <a:srgbClr val="FFFF00"/>
      </a:accent1>
      <a:accent2>
        <a:srgbClr val="5F9328"/>
      </a:accent2>
      <a:accent3>
        <a:srgbClr val="49711E"/>
      </a:accent3>
      <a:accent4>
        <a:srgbClr val="FF0000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Сотрудничество">
  <a:themeElements>
    <a:clrScheme name="Сотрудничество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Сотрудничество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69</Words>
  <Application>Microsoft Office PowerPoint</Application>
  <PresentationFormat>Широкоэкранный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</vt:i4>
      </vt:variant>
    </vt:vector>
  </HeadingPairs>
  <TitlesOfParts>
    <vt:vector size="13" baseType="lpstr">
      <vt:lpstr>Arial</vt:lpstr>
      <vt:lpstr>Calibri</vt:lpstr>
      <vt:lpstr>Calibri Light</vt:lpstr>
      <vt:lpstr>Franklin Gothic Book</vt:lpstr>
      <vt:lpstr>Garamond</vt:lpstr>
      <vt:lpstr>Times New Roman</vt:lpstr>
      <vt:lpstr>Wingdings 2</vt:lpstr>
      <vt:lpstr>Тема Office</vt:lpstr>
      <vt:lpstr>Техническая</vt:lpstr>
      <vt:lpstr>Сотрудничество</vt:lpstr>
      <vt:lpstr>Муниципальное бюджетное дошкольное  образовательное учреждение  «Детский сад № 162»     </vt:lpstr>
      <vt:lpstr>  Цель: </vt:lpstr>
      <vt:lpstr>Игра «Разложи по своим местам»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238</cp:revision>
  <dcterms:created xsi:type="dcterms:W3CDTF">2022-03-17T13:47:35Z</dcterms:created>
  <dcterms:modified xsi:type="dcterms:W3CDTF">2022-11-13T14:57:30Z</dcterms:modified>
</cp:coreProperties>
</file>