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4" r:id="rId4"/>
    <p:sldId id="266" r:id="rId5"/>
    <p:sldId id="263" r:id="rId6"/>
    <p:sldId id="262" r:id="rId7"/>
    <p:sldId id="267" r:id="rId8"/>
    <p:sldId id="268" r:id="rId9"/>
    <p:sldId id="269" r:id="rId10"/>
    <p:sldId id="270" r:id="rId11"/>
    <p:sldId id="261" r:id="rId12"/>
    <p:sldId id="260" r:id="rId13"/>
    <p:sldId id="271" r:id="rId14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FFFF"/>
    <a:srgbClr val="66FFFF"/>
    <a:srgbClr val="FFFF97"/>
    <a:srgbClr val="EAC7B0"/>
    <a:srgbClr val="BE5209"/>
    <a:srgbClr val="4472C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-102" y="-7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D5D4-8E6D-4043-A5F3-FD07C14BD6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9EFF-3779-4998-BDCC-079776013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667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D5D4-8E6D-4043-A5F3-FD07C14BD6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9EFF-3779-4998-BDCC-079776013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7281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D5D4-8E6D-4043-A5F3-FD07C14BD6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9EFF-3779-4998-BDCC-079776013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2634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D5D4-8E6D-4043-A5F3-FD07C14BD6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9EFF-3779-4998-BDCC-079776013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9795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D5D4-8E6D-4043-A5F3-FD07C14BD6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9EFF-3779-4998-BDCC-079776013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3345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D5D4-8E6D-4043-A5F3-FD07C14BD6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9EFF-3779-4998-BDCC-079776013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6875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D5D4-8E6D-4043-A5F3-FD07C14BD6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9EFF-3779-4998-BDCC-079776013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6655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D5D4-8E6D-4043-A5F3-FD07C14BD6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9EFF-3779-4998-BDCC-079776013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8293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D5D4-8E6D-4043-A5F3-FD07C14BD6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9EFF-3779-4998-BDCC-079776013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7384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D5D4-8E6D-4043-A5F3-FD07C14BD6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9EFF-3779-4998-BDCC-079776013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8480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7D5D4-8E6D-4043-A5F3-FD07C14BD6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39EFF-3779-4998-BDCC-079776013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39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7D5D4-8E6D-4043-A5F3-FD07C14BD66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39EFF-3779-4998-BDCC-0797760138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8115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51" r="9987" b="6057"/>
          <a:stretch/>
        </p:blipFill>
        <p:spPr>
          <a:xfrm>
            <a:off x="5875006" y="512235"/>
            <a:ext cx="2980774" cy="4478865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428876" y="2278181"/>
            <a:ext cx="138564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latin typeface="Arial" panose="020B0604020202020204" pitchFamily="34" charset="0"/>
              </a:rPr>
              <a:t/>
            </a:r>
            <a:br>
              <a:rPr lang="ru-RU" altLang="ru-RU">
                <a:latin typeface="Arial" panose="020B0604020202020204" pitchFamily="34" charset="0"/>
              </a:rPr>
            </a:br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9469" y="1909467"/>
            <a:ext cx="5820311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5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13 ноября – </a:t>
            </a:r>
            <a:endParaRPr lang="ru-RU" sz="35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ru-RU" sz="3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</a:t>
            </a:r>
            <a:r>
              <a:rPr lang="ru-RU" sz="35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Всемирный день доброты»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68920" y="261146"/>
            <a:ext cx="3611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800" i="1" dirty="0">
                <a:solidFill>
                  <a:srgbClr val="4472C4"/>
                </a:solidFill>
                <a:latin typeface="Arial" panose="020B0604020202020204" pitchFamily="34" charset="0"/>
              </a:rPr>
              <a:t>Доброе слово и кошке приятно</a:t>
            </a:r>
            <a:endParaRPr lang="ru-RU" sz="1800" dirty="0">
              <a:solidFill>
                <a:srgbClr val="4472C4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99" t="48090" r="64216" b="8297"/>
          <a:stretch/>
        </p:blipFill>
        <p:spPr>
          <a:xfrm>
            <a:off x="547131" y="261146"/>
            <a:ext cx="1964034" cy="165776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51" t="33654" r="73691" b="55177"/>
          <a:stretch/>
        </p:blipFill>
        <p:spPr>
          <a:xfrm>
            <a:off x="665015" y="3191023"/>
            <a:ext cx="1158812" cy="87788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559" t="40389" r="17472" b="49661"/>
          <a:stretch/>
        </p:blipFill>
        <p:spPr>
          <a:xfrm>
            <a:off x="3227506" y="3575956"/>
            <a:ext cx="1177145" cy="78205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61925" y="223046"/>
            <a:ext cx="8808773" cy="4739479"/>
          </a:xfrm>
          <a:prstGeom prst="rect">
            <a:avLst/>
          </a:prstGeom>
          <a:noFill/>
          <a:ln w="22225" cmpd="thickThin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546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4620" y="402409"/>
            <a:ext cx="659290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Присоединяйся и ты к этому </a:t>
            </a:r>
          </a:p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доброму, замечательному </a:t>
            </a:r>
          </a:p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празднику. Ведь это так </a:t>
            </a:r>
          </a:p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просто – улыбнись прохожему, </a:t>
            </a:r>
          </a:p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обними родителей или сестру </a:t>
            </a:r>
          </a:p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(брата)… Ведь с каждым таким</a:t>
            </a:r>
          </a:p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простым поступком становится</a:t>
            </a:r>
          </a:p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кому-то лучше, а значит – и больше доброты в мире. И, конечно же, желательно творить добро каждый день, а не только сегодня – во Всемирный день Доброты.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291" r="24889" b="49057"/>
          <a:stretch/>
        </p:blipFill>
        <p:spPr>
          <a:xfrm>
            <a:off x="6150635" y="3959525"/>
            <a:ext cx="1228628" cy="16570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975" r="64709"/>
          <a:stretch/>
        </p:blipFill>
        <p:spPr>
          <a:xfrm>
            <a:off x="7929358" y="3985403"/>
            <a:ext cx="1088907" cy="14319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5110" b="49057"/>
          <a:stretch/>
        </p:blipFill>
        <p:spPr>
          <a:xfrm>
            <a:off x="7237563" y="3831116"/>
            <a:ext cx="767967" cy="165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964527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8124" y="306854"/>
            <a:ext cx="8545267" cy="4480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СПИСОК ДОБРЫХ ДЕЛ</a:t>
            </a:r>
          </a:p>
          <a:p>
            <a:pPr>
              <a:lnSpc>
                <a:spcPts val="1100"/>
              </a:lnSpc>
            </a:pPr>
            <a:endParaRPr lang="ru-RU" sz="18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Помоги </a:t>
            </a:r>
            <a:r>
              <a:rPr lang="ru-RU" sz="1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перейти через дорогу </a:t>
            </a:r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бабушке. 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Смастери </a:t>
            </a:r>
            <a:r>
              <a:rPr lang="ru-RU" sz="1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и повесь на улице кормушку для </a:t>
            </a:r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птиц. 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Занеси корм в организацию по защите животных.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Помоги маме убрать в доме.</a:t>
            </a:r>
            <a:endParaRPr lang="ru-RU" sz="1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Полей цветы.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Вынеси мусор.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Помог </a:t>
            </a:r>
            <a:r>
              <a:rPr lang="ru-RU" sz="1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маме вымыть посуду.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Сходи </a:t>
            </a:r>
            <a:r>
              <a:rPr lang="ru-RU" sz="1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в </a:t>
            </a:r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магазин.</a:t>
            </a:r>
            <a:endParaRPr lang="ru-RU" sz="1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Помоги </a:t>
            </a:r>
            <a:r>
              <a:rPr lang="ru-RU" sz="1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бабушке на даче.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Отдай свои старые игрушки детям в детский дом.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Помоги соседке-старушке вынести мусор.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Сделай сюрприз своими руками (открытку, закладку) для родных и друзей.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Напиши кому-нибудь записочку с добрыми словами.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Скажи родным, как сильно их любишь.</a:t>
            </a:r>
          </a:p>
        </p:txBody>
      </p:sp>
    </p:spTree>
    <p:extLst>
      <p:ext uri="{BB962C8B-B14F-4D97-AF65-F5344CB8AC3E}">
        <p14:creationId xmlns:p14="http://schemas.microsoft.com/office/powerpoint/2010/main" xmlns="" val="154565353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125" y="306854"/>
            <a:ext cx="6134100" cy="171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ЗАДАНИЕ:</a:t>
            </a:r>
          </a:p>
          <a:p>
            <a:endParaRPr lang="ru-RU" sz="2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Придумай ещё какие-нибудь </a:t>
            </a:r>
          </a:p>
          <a:p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добрые дела и поступки.</a:t>
            </a:r>
          </a:p>
          <a:p>
            <a:pPr>
              <a:lnSpc>
                <a:spcPts val="1100"/>
              </a:lnSpc>
            </a:pPr>
            <a:endParaRPr lang="ru-RU" sz="18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136910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8125" y="306854"/>
            <a:ext cx="6134100" cy="4480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pc="-3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ПОСЛОВИЦЫ И ПОГОВОРКИ О ДОБРЕ </a:t>
            </a:r>
          </a:p>
          <a:p>
            <a:pPr>
              <a:lnSpc>
                <a:spcPts val="1100"/>
              </a:lnSpc>
            </a:pPr>
            <a:endParaRPr lang="ru-RU" sz="18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Делай добро и жди добра.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Добра желаешь — добро и делай.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Добро помнится долго, а лихо — вдвое.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Добро поощряй, а зло порицай.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Добро творить — себя веселить. 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Доброе дело без награды не остаётся.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Доброе слово человеку — что дождь в засуху.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Добрые слова дороже богатства.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За доброе жди добра, за худое — худа.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И собака старое добро помнит.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Мир не без добрых людей.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На добрый привет — добрый и ответ.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Доброе дело питает и душу, и тело.</a:t>
            </a:r>
          </a:p>
          <a:p>
            <a:r>
              <a:rPr lang="ru-RU" sz="1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Кто любит добрые дела, тому и жизнь мила.</a:t>
            </a:r>
          </a:p>
        </p:txBody>
      </p:sp>
    </p:spTree>
    <p:extLst>
      <p:ext uri="{BB962C8B-B14F-4D97-AF65-F5344CB8AC3E}">
        <p14:creationId xmlns:p14="http://schemas.microsoft.com/office/powerpoint/2010/main" xmlns="" val="236782322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4620" y="402409"/>
            <a:ext cx="35989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Отмечается каждый год</a:t>
            </a:r>
          </a:p>
          <a:p>
            <a:r>
              <a:rPr lang="ru-RU" sz="2400" b="0" i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13 ноября. 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50005" t="73286" r="28656" b="5050"/>
          <a:stretch/>
        </p:blipFill>
        <p:spPr>
          <a:xfrm rot="10800000" flipH="1" flipV="1">
            <a:off x="491825" y="2411112"/>
            <a:ext cx="4512392" cy="2256091"/>
          </a:xfrm>
          <a:prstGeom prst="rect">
            <a:avLst/>
          </a:prstGeom>
          <a:effectLst>
            <a:glow rad="127000">
              <a:schemeClr val="bg1">
                <a:alpha val="92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50005" t="65951" r="28656" b="29974"/>
          <a:stretch/>
        </p:blipFill>
        <p:spPr>
          <a:xfrm rot="10800000" flipH="1" flipV="1">
            <a:off x="809743" y="1885110"/>
            <a:ext cx="3857507" cy="362789"/>
          </a:xfrm>
          <a:prstGeom prst="rect">
            <a:avLst/>
          </a:prstGeom>
          <a:effectLst>
            <a:glow rad="127000">
              <a:schemeClr val="bg1">
                <a:alpha val="92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Овал 7"/>
          <p:cNvSpPr/>
          <p:nvPr/>
        </p:nvSpPr>
        <p:spPr>
          <a:xfrm>
            <a:off x="1875262" y="3073555"/>
            <a:ext cx="540835" cy="36171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58478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4620" y="402409"/>
            <a:ext cx="474505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Праздник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возник в 1998 году </a:t>
            </a:r>
            <a:endParaRPr lang="ru-RU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в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Токио (Япония) в день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открытия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первой конференции Всемирного движения доброты.</a:t>
            </a:r>
          </a:p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Участвовали представители Австралии, Канады, Японии, Таиланда, Сингапура, Великобритании и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США.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Позже к ним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присоединились</a:t>
            </a:r>
          </a:p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и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другие государства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.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78706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4620" y="402409"/>
            <a:ext cx="474505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Сама организация «Всемирное движение доброты» была создана в Японии годом ранее, в 1997. В неё входили волонтёры и добровольцы. 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341" t="-8433" r="11124" b="-11648"/>
          <a:stretch/>
        </p:blipFill>
        <p:spPr>
          <a:xfrm>
            <a:off x="1082040" y="2571750"/>
            <a:ext cx="2552700" cy="2240280"/>
          </a:xfrm>
          <a:prstGeom prst="hear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xmlns="" val="339601396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4620" y="402409"/>
            <a:ext cx="47450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Исследования показали, что люди, которые постоянно совершают добрые, хорошие поступки, чувствуют себя счастливей, редко болеют и долго живут.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772"/>
          <a:stretch/>
        </p:blipFill>
        <p:spPr>
          <a:xfrm>
            <a:off x="2527521" y="2878280"/>
            <a:ext cx="4088958" cy="1731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892818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4620" y="402409"/>
            <a:ext cx="474505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Творить добрые дела – очень просто.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Д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обро не измеряется деньгами, порой – не требует много времени и сил, главное – начать.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9170" y="2516717"/>
            <a:ext cx="2503170" cy="262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204254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4620" y="402409"/>
            <a:ext cx="474505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У этого праздника за время его существования появились и свои традиции. Например, в Сингапуре помимо добрых улыбок и дел принято дарить знакомым и незнакомым людям  маргаритки и герберы.</a:t>
            </a:r>
          </a:p>
        </p:txBody>
      </p:sp>
      <p:pic>
        <p:nvPicPr>
          <p:cNvPr id="3074" name="Picture 2" descr="https://avatars.mds.yandex.net/get-pdb/219263/1b2d9fcb-78c0-4b50-aa3b-609ecb7ae180/s1200?webp=fals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2606" y="2931838"/>
            <a:ext cx="2185157" cy="1638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pbs.twimg.com/media/D8MXBngXYAEbVHq.jpg:lar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97175" y="2933205"/>
            <a:ext cx="2178493" cy="163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1998679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4620" y="402409"/>
            <a:ext cx="474505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В России впервые День Доброты прошёл в 2009 году – в Москве на Манежной площади. Там состоялся </a:t>
            </a:r>
            <a:r>
              <a:rPr lang="ru-RU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флешмоб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(массовая акция), в котором приняли участие все желающие. Пришедшие на площадь в 11 часов взялись за руки, образовали большой круг, в центре которого оказался Глобус Часов Мира. </a:t>
            </a:r>
          </a:p>
        </p:txBody>
      </p:sp>
      <p:pic>
        <p:nvPicPr>
          <p:cNvPr id="2050" name="Picture 2" descr="http://visualrian.ru/images/old_preview/50/24/502405_previ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7324" y="2646172"/>
            <a:ext cx="3629026" cy="2104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04269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4620" y="402409"/>
            <a:ext cx="474505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В этот же день в разных местах столицы были организованы специальные Почтовые Пункты Доброты. Там любой мог написать добрые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письма со словами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поддержки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тому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, кто живёт в интернатах для пожилых людей. К вечеру было отправлено больше 500 писем по адресам жителей интернатов Тульской и Владимирской области.</a:t>
            </a:r>
          </a:p>
        </p:txBody>
      </p:sp>
      <p:pic>
        <p:nvPicPr>
          <p:cNvPr id="4098" name="Picture 2" descr="http://www.sever.lg.ua/sites/sever.lg.ua/files/dobrota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745" t="57672" r="21926" b="5393"/>
          <a:stretch/>
        </p:blipFill>
        <p:spPr bwMode="auto">
          <a:xfrm>
            <a:off x="5779697" y="2795561"/>
            <a:ext cx="2665562" cy="200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8240704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227</TotalTime>
  <Words>548</Words>
  <Application>Microsoft Office PowerPoint</Application>
  <PresentationFormat>Экран (16:9)</PresentationFormat>
  <Paragraphs>61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Дом</cp:lastModifiedBy>
  <cp:revision>42</cp:revision>
  <dcterms:created xsi:type="dcterms:W3CDTF">2019-10-21T16:10:39Z</dcterms:created>
  <dcterms:modified xsi:type="dcterms:W3CDTF">2022-11-13T10:23:50Z</dcterms:modified>
</cp:coreProperties>
</file>