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1A9-D43D-4325-B3AC-6629E6E3643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C38DB-9A82-48D5-B140-5005A3A39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096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1A9-D43D-4325-B3AC-6629E6E3643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C38DB-9A82-48D5-B140-5005A3A39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514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1A9-D43D-4325-B3AC-6629E6E3643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C38DB-9A82-48D5-B140-5005A3A39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491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1A9-D43D-4325-B3AC-6629E6E3643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C38DB-9A82-48D5-B140-5005A3A39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807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1A9-D43D-4325-B3AC-6629E6E3643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C38DB-9A82-48D5-B140-5005A3A39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392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1A9-D43D-4325-B3AC-6629E6E3643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C38DB-9A82-48D5-B140-5005A3A39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365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1A9-D43D-4325-B3AC-6629E6E3643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C38DB-9A82-48D5-B140-5005A3A39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72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1A9-D43D-4325-B3AC-6629E6E3643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C38DB-9A82-48D5-B140-5005A3A39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67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1A9-D43D-4325-B3AC-6629E6E3643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C38DB-9A82-48D5-B140-5005A3A39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324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1A9-D43D-4325-B3AC-6629E6E3643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C38DB-9A82-48D5-B140-5005A3A39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222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1A9-D43D-4325-B3AC-6629E6E3643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C38DB-9A82-48D5-B140-5005A3A39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234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951A9-D43D-4325-B3AC-6629E6E3643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C38DB-9A82-48D5-B140-5005A3A39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402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ipbap.ru/wp-content/uploads/2019/01/b676d7eb542aa8cd95825256be4b72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140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52839"/>
          </a:xfrm>
        </p:spPr>
        <p:txBody>
          <a:bodyPr>
            <a:normAutofit/>
          </a:bodyPr>
          <a:lstStyle/>
          <a:p>
            <a:r>
              <a:rPr lang="ru-RU" b="1" i="1" dirty="0"/>
              <a:t>Самая умная птица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218" y="2202873"/>
            <a:ext cx="3726873" cy="397409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Обладателем столь престижного звания является </a:t>
            </a:r>
            <a:r>
              <a:rPr lang="ru-RU" b="1" dirty="0" smtClean="0"/>
              <a:t>ворона.</a:t>
            </a:r>
            <a:r>
              <a:rPr lang="ru-RU" dirty="0" smtClean="0"/>
              <a:t> Это многим известно. Ученые, изучающие интеллект вороны утверждают, что эти птицы умнее четырехлетнего ребенка и намного умнее многих животных.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https://avatars.mds.yandex.net/get-zen_doc/3122622/pub_5ec976e5508916616abc11e5_5ec977d58689093b98382fd6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478" y="1288473"/>
            <a:ext cx="8082521" cy="556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852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lideplayer.com/slide/222711/1/images/8/Birds+are+different+A+bird+doesn%E2%80%99t+have+a+mouth.+A+bird+has+a+beak+%2Fbik%2F+.+A+bird+doesn%E2%80%99t+have+hands.+A+bird+has+wings+%2Fw%C9%AA%C5%8Bs%2F.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676910" cy="716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067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Самый большой лексикон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527" y="1358774"/>
            <a:ext cx="3785971" cy="405835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smtClean="0"/>
              <a:t>Обладатель этого рекорда — </a:t>
            </a:r>
            <a:r>
              <a:rPr lang="ru-RU" sz="3600" b="1" dirty="0" smtClean="0"/>
              <a:t>жако (серый попугай). </a:t>
            </a:r>
            <a:r>
              <a:rPr lang="ru-RU" sz="3600" dirty="0" smtClean="0"/>
              <a:t>Его лексикон составляет целых 800 слов.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2050" name="Picture 2" descr="http://s1.fotokto.ru/photo/full/481/48179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699" y="1358774"/>
            <a:ext cx="7332301" cy="549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088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Самый быстрый полет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471055" y="1690688"/>
            <a:ext cx="3061854" cy="58855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Обладатель этого рекорда — </a:t>
            </a:r>
            <a:r>
              <a:rPr lang="ru-RU" b="1" dirty="0" smtClean="0"/>
              <a:t>сапсан</a:t>
            </a:r>
            <a:r>
              <a:rPr lang="ru-RU" dirty="0" smtClean="0"/>
              <a:t>. Он летает со скоростью более 200 км/час (по некоторым данным, до 300 км/час).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s://i.mycdn.me/i?r=AzEPZsRbOZEKgBhR0XGMT1RkZ8i99OgzkcHbB2g80K5AqK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291" y="943157"/>
            <a:ext cx="7647709" cy="591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899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Самое острое зрение среди птиц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909" y="1510146"/>
            <a:ext cx="2881746" cy="284018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Это второй рекорд сокола </a:t>
            </a:r>
            <a:r>
              <a:rPr lang="ru-RU" b="1" dirty="0" smtClean="0"/>
              <a:t>сапсан.</a:t>
            </a:r>
            <a:r>
              <a:rPr lang="ru-RU" dirty="0" smtClean="0"/>
              <a:t> Он может увидеть голубя на расстоянии более 8 километров.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s://i.mycdn.me/i?r=AzEPZsRbOZEKgBhR0XGMT1RkZ8i99OgzkcHbB2g80K5AqK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145" y="953870"/>
            <a:ext cx="7633855" cy="5904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664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Самая крупная птица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492" y="1205346"/>
            <a:ext cx="2008908" cy="38515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Обладатель этого рекорда —</a:t>
            </a:r>
            <a:r>
              <a:rPr lang="ru-RU" b="1" dirty="0" smtClean="0"/>
              <a:t> страус</a:t>
            </a:r>
            <a:r>
              <a:rPr lang="ru-RU" dirty="0" smtClean="0"/>
              <a:t>. Его рост — до 2.75 метра, вес — до 456 килограмм.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https://wildfauna.ru/wp-content/uploads/2019/01/obl_afrikanskij-stra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757" y="1205347"/>
            <a:ext cx="9417243" cy="56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352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Самая высокая скорость на суше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255" y="1537855"/>
            <a:ext cx="3491345" cy="2479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Это второй рекорд </a:t>
            </a:r>
            <a:r>
              <a:rPr lang="ru-RU" b="1" dirty="0" smtClean="0"/>
              <a:t>страуса</a:t>
            </a:r>
            <a:r>
              <a:rPr lang="ru-RU" dirty="0" smtClean="0"/>
              <a:t>, который может бегать со скоростью до 72 км/час.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https://wildfauna.ru/wp-content/uploads/2019/01/obl_afrikanskij-stra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582" y="1029183"/>
            <a:ext cx="8437418" cy="5828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933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Самое глубокое погружение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945" y="1233055"/>
            <a:ext cx="2770909" cy="49439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Обладатель </a:t>
            </a:r>
            <a:r>
              <a:rPr lang="ru-RU" dirty="0"/>
              <a:t>этого рекорда — </a:t>
            </a:r>
            <a:r>
              <a:rPr lang="ru-RU" b="1" dirty="0"/>
              <a:t>императорский пингвин</a:t>
            </a:r>
            <a:r>
              <a:rPr lang="ru-RU" dirty="0"/>
              <a:t>. Он может нырять на глубину до 540 метров.</a:t>
            </a:r>
          </a:p>
          <a:p>
            <a:endParaRPr lang="ru-RU" dirty="0"/>
          </a:p>
        </p:txBody>
      </p:sp>
      <p:pic>
        <p:nvPicPr>
          <p:cNvPr id="7170" name="Picture 2" descr="https://kto-chto-gde.ru/wp-content/uploads/2016/11/4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073" y="1013665"/>
            <a:ext cx="8769927" cy="584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872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Самая маленькая птица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2556164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Обладатель </a:t>
            </a:r>
            <a:r>
              <a:rPr lang="ru-RU" dirty="0"/>
              <a:t>этого рекорда — </a:t>
            </a:r>
            <a:r>
              <a:rPr lang="ru-RU" b="1" dirty="0"/>
              <a:t>пчелиный колибри</a:t>
            </a:r>
            <a:r>
              <a:rPr lang="ru-RU" dirty="0"/>
              <a:t>. Рост этой птицы всего 5.7 см, а вес составляет 1.6 гр.</a:t>
            </a:r>
          </a:p>
          <a:p>
            <a:endParaRPr lang="ru-RU" dirty="0"/>
          </a:p>
        </p:txBody>
      </p:sp>
      <p:pic>
        <p:nvPicPr>
          <p:cNvPr id="8194" name="Picture 2" descr="https://annbrackenauthor.com/wp-content/uploads/2015/12/Hummingbird-on-a-Zinn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230" y="6858000"/>
            <a:ext cx="9281143" cy="651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g2.joyreactor.cc/pics/post/full/%D0%BD%D0%B0%D1%81%D0%B5%D0%BA%D0%BE%D0%BC%D1%8B%D0%B5-%D0%BF%D1%82%D0%B8%D1%86%D1%8B-%D0%BF%D1%87%D1%91%D0%BB%D0%B0-%D0%BA%D0%BE%D0%BB%D0%B8%D0%B1%D1%80%D0%B8-627666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8" y="966650"/>
            <a:ext cx="7319962" cy="589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8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Самый большой размах крыльев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818" y="1825625"/>
            <a:ext cx="2978727" cy="300961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Обладатель </a:t>
            </a:r>
            <a:r>
              <a:rPr lang="ru-RU" dirty="0"/>
              <a:t>этого рекорда — </a:t>
            </a:r>
            <a:r>
              <a:rPr lang="ru-RU" b="1" dirty="0"/>
              <a:t>странствующий альбатрос</a:t>
            </a:r>
            <a:r>
              <a:rPr lang="ru-RU" dirty="0"/>
              <a:t>. Размах его крыльев составляет 3.6 метра.</a:t>
            </a:r>
          </a:p>
          <a:p>
            <a:endParaRPr lang="ru-RU" dirty="0"/>
          </a:p>
        </p:txBody>
      </p:sp>
      <p:pic>
        <p:nvPicPr>
          <p:cNvPr id="9218" name="Picture 2" descr="https://i.mycdn.me/i?r=AzEPZsRbOZEKgBhR0XGMT1RkJP3p54eVXx9NNFLDK69V4a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073" y="1022248"/>
            <a:ext cx="8769927" cy="583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7168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81</Words>
  <Application>Microsoft Office PowerPoint</Application>
  <PresentationFormat>Широкоэкранный</PresentationFormat>
  <Paragraphs>18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Самый большой лексикон </vt:lpstr>
      <vt:lpstr>Самый быстрый полет </vt:lpstr>
      <vt:lpstr>Самое острое зрение среди птиц </vt:lpstr>
      <vt:lpstr>Самая крупная птица </vt:lpstr>
      <vt:lpstr>Самая высокая скорость на суше </vt:lpstr>
      <vt:lpstr>Самое глубокое погружение </vt:lpstr>
      <vt:lpstr>Самая маленькая птица </vt:lpstr>
      <vt:lpstr>Самый большой размах крыльев </vt:lpstr>
      <vt:lpstr>Самая умная птица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neonis.neonis@mail.ru</dc:creator>
  <cp:lastModifiedBy>neonis.neonis@mail.ru</cp:lastModifiedBy>
  <cp:revision>4</cp:revision>
  <dcterms:created xsi:type="dcterms:W3CDTF">2022-03-30T16:48:03Z</dcterms:created>
  <dcterms:modified xsi:type="dcterms:W3CDTF">2022-03-30T17:34:33Z</dcterms:modified>
</cp:coreProperties>
</file>