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9" r:id="rId5"/>
    <p:sldId id="269" r:id="rId6"/>
    <p:sldId id="280" r:id="rId7"/>
    <p:sldId id="260" r:id="rId8"/>
    <p:sldId id="278" r:id="rId9"/>
    <p:sldId id="277" r:id="rId10"/>
    <p:sldId id="264" r:id="rId11"/>
    <p:sldId id="270" r:id="rId12"/>
    <p:sldId id="283" r:id="rId13"/>
    <p:sldId id="28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37DD7-CA53-4D17-A24C-C975B2CFECD0}" type="datetimeFigureOut">
              <a:rPr lang="ru-RU"/>
              <a:pPr>
                <a:defRPr/>
              </a:pPr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54386-40A3-4423-97A2-F86E80A96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D92E5-194E-4D01-A87D-AD2CB78E948F}" type="datetimeFigureOut">
              <a:rPr lang="ru-RU"/>
              <a:pPr>
                <a:defRPr/>
              </a:pPr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192A4-A6E8-42F2-A616-FBA14A1A3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A984A-BDD7-4E41-821B-16A37A97A972}" type="datetimeFigureOut">
              <a:rPr lang="ru-RU"/>
              <a:pPr>
                <a:defRPr/>
              </a:pPr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63295-B7CB-40D7-AC07-BDC49439C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B5534-873B-4F0A-BD95-29354E83D083}" type="datetimeFigureOut">
              <a:rPr lang="ru-RU"/>
              <a:pPr>
                <a:defRPr/>
              </a:pPr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2751D-7D79-4A4A-B598-E9D6920A2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9E391-20AE-4557-9B1F-9C1523D757CB}" type="datetimeFigureOut">
              <a:rPr lang="ru-RU"/>
              <a:pPr>
                <a:defRPr/>
              </a:pPr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C1143-FA21-42EB-BB37-D5A8EB342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D292D-390C-4AA0-A0FB-A1EBBF9DE064}" type="datetimeFigureOut">
              <a:rPr lang="ru-RU"/>
              <a:pPr>
                <a:defRPr/>
              </a:pPr>
              <a:t>29.03.2021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C270-2729-4642-84EE-E6FA81A89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F91FB-0022-4584-AF07-77331399D286}" type="datetimeFigureOut">
              <a:rPr lang="ru-RU"/>
              <a:pPr>
                <a:defRPr/>
              </a:pPr>
              <a:t>29.03.2021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A1974-8B7E-4DA2-8314-2075291D5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B5A90-A1D8-4736-BE58-1006506DDF9B}" type="datetimeFigureOut">
              <a:rPr lang="ru-RU"/>
              <a:pPr>
                <a:defRPr/>
              </a:pPr>
              <a:t>29.03.2021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55D94-DDE0-4A12-A8CA-5CE2F548E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08E06-E79F-4D33-B16A-9E8F42F0E268}" type="datetimeFigureOut">
              <a:rPr lang="ru-RU"/>
              <a:pPr>
                <a:defRPr/>
              </a:pPr>
              <a:t>29.03.2021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6C95D-ED67-428F-97FD-CF6A3A72B0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19AB9-2890-4F13-A32C-57A95AEC48B2}" type="datetimeFigureOut">
              <a:rPr lang="ru-RU"/>
              <a:pPr>
                <a:defRPr/>
              </a:pPr>
              <a:t>29.03.2021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42FDB-F98B-44E1-A3B7-DB48C615E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64534-1B7F-4C7D-A3BB-74591BD4773F}" type="datetimeFigureOut">
              <a:rPr lang="ru-RU"/>
              <a:pPr>
                <a:defRPr/>
              </a:pPr>
              <a:t>29.03.2021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3A950-5A11-409A-953D-0C35DB001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96CB90-EE70-4F5A-919E-E19EE1D37CED}" type="datetimeFigureOut">
              <a:rPr lang="ru-RU"/>
              <a:pPr>
                <a:defRPr/>
              </a:pPr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927B6B-96E4-4956-9700-09DA604C0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143000" y="1071563"/>
            <a:ext cx="7772400" cy="1470025"/>
          </a:xfrm>
        </p:spPr>
        <p:txBody>
          <a:bodyPr/>
          <a:lstStyle/>
          <a:p>
            <a:r>
              <a:rPr lang="ru-RU" smtClean="0"/>
              <a:t>День Птиц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3643313"/>
            <a:ext cx="8786812" cy="29289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«Международный день птиц» - интернациональный экологический праздник, который отмечается ежегодно</a:t>
            </a:r>
            <a:r>
              <a:rPr lang="ru-RU" dirty="0" smtClean="0">
                <a:solidFill>
                  <a:schemeClr val="tx1"/>
                </a:solidFill>
              </a:rPr>
              <a:t>, 1 апреля. </a:t>
            </a:r>
            <a:r>
              <a:rPr lang="ru-RU" dirty="0">
                <a:solidFill>
                  <a:schemeClr val="tx1"/>
                </a:solidFill>
              </a:rPr>
              <a:t>В </a:t>
            </a:r>
            <a:r>
              <a:rPr lang="ru-RU" dirty="0" smtClean="0">
                <a:solidFill>
                  <a:schemeClr val="tx1"/>
                </a:solidFill>
              </a:rPr>
              <a:t>Российской федерации является </a:t>
            </a:r>
            <a:r>
              <a:rPr lang="ru-RU" dirty="0">
                <a:solidFill>
                  <a:schemeClr val="tx1"/>
                </a:solidFill>
              </a:rPr>
              <a:t>самым известным из «птичьих» праздников.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3315" name="Рисунок 5" descr="091df1b75cc9042598c3d3ec1cdd7b24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85750"/>
            <a:ext cx="23971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654050"/>
          </a:xfrm>
        </p:spPr>
        <p:txBody>
          <a:bodyPr/>
          <a:lstStyle/>
          <a:p>
            <a:r>
              <a:rPr lang="ru-RU" sz="3800" dirty="0" smtClean="0">
                <a:solidFill>
                  <a:schemeClr val="tx2"/>
                </a:solidFill>
              </a:rPr>
              <a:t>Урок </a:t>
            </a:r>
            <a:r>
              <a:rPr lang="ru-RU" sz="3800" dirty="0" smtClean="0">
                <a:solidFill>
                  <a:schemeClr val="tx2"/>
                </a:solidFill>
              </a:rPr>
              <a:t>4. </a:t>
            </a:r>
            <a:r>
              <a:rPr lang="ru-RU" sz="3800" dirty="0" smtClean="0">
                <a:solidFill>
                  <a:schemeClr val="tx2"/>
                </a:solidFill>
              </a:rPr>
              <a:t>География</a:t>
            </a:r>
          </a:p>
        </p:txBody>
      </p:sp>
      <p:pic>
        <p:nvPicPr>
          <p:cNvPr id="23554" name="Содержимое 3" descr="шесть-птиц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8" y="1160463"/>
            <a:ext cx="9020175" cy="52689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654050"/>
          </a:xfrm>
        </p:spPr>
        <p:txBody>
          <a:bodyPr/>
          <a:lstStyle/>
          <a:p>
            <a:r>
              <a:rPr lang="ru-RU" sz="3800" smtClean="0">
                <a:solidFill>
                  <a:schemeClr val="tx2"/>
                </a:solidFill>
              </a:rPr>
              <a:t>Правильные ответы урока географии:</a:t>
            </a:r>
          </a:p>
        </p:txBody>
      </p:sp>
      <p:pic>
        <p:nvPicPr>
          <p:cNvPr id="24578" name="Содержимое 3" descr="шесть-птиц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8" y="1071563"/>
            <a:ext cx="9001125" cy="5257800"/>
          </a:xfrm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500063" y="1143000"/>
            <a:ext cx="836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грач</a:t>
            </a: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3214688" y="3071813"/>
            <a:ext cx="7445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эму</a:t>
            </a:r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6143625" y="3071813"/>
            <a:ext cx="1884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жаворонок</a:t>
            </a:r>
          </a:p>
        </p:txBody>
      </p:sp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1857375" y="5643563"/>
            <a:ext cx="1038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бекас</a:t>
            </a:r>
          </a:p>
        </p:txBody>
      </p:sp>
      <p:sp>
        <p:nvSpPr>
          <p:cNvPr id="24583" name="TextBox 8"/>
          <p:cNvSpPr txBox="1">
            <a:spLocks noChangeArrowheads="1"/>
          </p:cNvSpPr>
          <p:nvPr/>
        </p:nvSpPr>
        <p:spPr bwMode="auto">
          <a:xfrm>
            <a:off x="4572000" y="3714750"/>
            <a:ext cx="1100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нанду</a:t>
            </a:r>
          </a:p>
        </p:txBody>
      </p:sp>
      <p:sp>
        <p:nvSpPr>
          <p:cNvPr id="24584" name="TextBox 9"/>
          <p:cNvSpPr txBox="1">
            <a:spLocks noChangeArrowheads="1"/>
          </p:cNvSpPr>
          <p:nvPr/>
        </p:nvSpPr>
        <p:spPr bwMode="auto">
          <a:xfrm>
            <a:off x="6643688" y="3714750"/>
            <a:ext cx="11953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славка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1.bp.blogspot.com/-t4zRYzOtzCc/XpQbL1IPP4I/AAAAAAAAEe0/cAjDifOZkoI5BJngaeWH9aZVNAMDBQ4lQCLcBGAsYHQ/s1600/%25D0%25BF%25D1%2582%25D0%25B8%25D1%2587%25D0%25BA%25D0%25B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7144"/>
            <a:ext cx="9161565" cy="688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997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yakutia-daily.ru/wp-content/uploads/2020/04/bigdp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32" y="0"/>
            <a:ext cx="91399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408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5" y="274638"/>
            <a:ext cx="4286250" cy="236855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</a:rPr>
              <a:t>← страус 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900" dirty="0" smtClean="0"/>
              <a:t>рост достигает 2, 75 м, масса 90 кг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колибри 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900" dirty="0" smtClean="0"/>
              <a:t>размер 5,7 см, вес 1,6 г</a:t>
            </a:r>
            <a:r>
              <a:rPr lang="ru-RU" sz="2900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↓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4338" name="Содержимое 3" descr="8206_big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" y="71438"/>
            <a:ext cx="4200525" cy="5676900"/>
          </a:xfrm>
        </p:spPr>
      </p:pic>
      <p:pic>
        <p:nvPicPr>
          <p:cNvPr id="14339" name="Рисунок 4" descr="6a00d83423f14d53ef0120a6a7e724970b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3089275"/>
            <a:ext cx="4643438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500063" y="6072188"/>
            <a:ext cx="35004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solidFill>
                  <a:schemeClr val="tx2"/>
                </a:solidFill>
                <a:latin typeface="Calibri" pitchFamily="34" charset="0"/>
              </a:rPr>
              <a:t>    Разнообразие птиц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>
              <a:solidFill>
                <a:schemeClr val="tx2"/>
              </a:solidFill>
            </a:endParaRPr>
          </a:p>
        </p:txBody>
      </p:sp>
      <p:pic>
        <p:nvPicPr>
          <p:cNvPr id="15364" name="Рисунок 5" descr="2816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5450" y="-18275"/>
            <a:ext cx="4908550" cy="344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 descr="photo24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6223"/>
            <a:ext cx="4355976" cy="3246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Black-naped_Oriole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279710" y="3429001"/>
            <a:ext cx="484223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2824412_larg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52589"/>
            <a:ext cx="4279710" cy="368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Задание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 Русский язык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б.. л.. б..</a:t>
            </a:r>
            <a:r>
              <a:rPr lang="ru-RU" dirty="0" err="1" smtClean="0"/>
              <a:t>н</a:t>
            </a:r>
            <a:r>
              <a:rPr lang="ru-RU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б.. </a:t>
            </a:r>
            <a:r>
              <a:rPr lang="ru-RU" dirty="0" err="1" smtClean="0"/>
              <a:t>рк</a:t>
            </a:r>
            <a:r>
              <a:rPr lang="ru-RU" dirty="0" smtClean="0"/>
              <a:t>.. 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в.. р.. т.. </a:t>
            </a:r>
            <a:r>
              <a:rPr lang="ru-RU" dirty="0" err="1" smtClean="0"/>
              <a:t>нн</a:t>
            </a:r>
            <a:r>
              <a:rPr lang="ru-RU" dirty="0" smtClean="0"/>
              <a:t>.. к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г.. г.. ль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д.. т.. 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з</a:t>
            </a:r>
            <a:r>
              <a:rPr lang="ru-RU" dirty="0" smtClean="0"/>
              <a:t>.. м.. р.. д.. к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зм</a:t>
            </a:r>
            <a:r>
              <a:rPr lang="ru-RU" dirty="0" smtClean="0"/>
              <a:t>…..</a:t>
            </a:r>
            <a:r>
              <a:rPr lang="ru-RU" dirty="0" err="1" smtClean="0"/>
              <a:t>д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з</a:t>
            </a:r>
            <a:r>
              <a:rPr lang="ru-RU" dirty="0" smtClean="0"/>
              <a:t>.. к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к..</a:t>
            </a:r>
            <a:r>
              <a:rPr lang="ru-RU" dirty="0" err="1" smtClean="0"/>
              <a:t>бч</a:t>
            </a:r>
            <a:r>
              <a:rPr lang="ru-RU" dirty="0" smtClean="0"/>
              <a:t>.. к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кр</a:t>
            </a:r>
            <a:r>
              <a:rPr lang="ru-RU" dirty="0" smtClean="0"/>
              <a:t>.. </a:t>
            </a:r>
            <a:r>
              <a:rPr lang="ru-RU" dirty="0" err="1" smtClean="0"/>
              <a:t>чк</a:t>
            </a:r>
            <a:r>
              <a:rPr lang="ru-RU" dirty="0" smtClean="0"/>
              <a:t>..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к.. л.. к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к.. р.. п.. </a:t>
            </a:r>
            <a:r>
              <a:rPr lang="ru-RU" dirty="0" err="1" smtClean="0"/>
              <a:t>тк</a:t>
            </a:r>
            <a:r>
              <a:rPr lang="ru-RU" dirty="0" smtClean="0"/>
              <a:t>..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н</a:t>
            </a:r>
            <a:r>
              <a:rPr lang="ru-RU" dirty="0" smtClean="0"/>
              <a:t> …. с…</a:t>
            </a:r>
            <a:r>
              <a:rPr lang="ru-RU" dirty="0" err="1" smtClean="0"/>
              <a:t>ть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п.. г.. н.. </a:t>
            </a:r>
            <a:r>
              <a:rPr lang="ru-RU" dirty="0" err="1" smtClean="0"/>
              <a:t>ш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с.. п.. с.. </a:t>
            </a:r>
            <a:r>
              <a:rPr lang="ru-RU" dirty="0" err="1" smtClean="0"/>
              <a:t>н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с.. </a:t>
            </a:r>
            <a:r>
              <a:rPr lang="ru-RU" dirty="0" err="1" smtClean="0"/>
              <a:t>з</a:t>
            </a:r>
            <a:r>
              <a:rPr lang="ru-RU" dirty="0" smtClean="0"/>
              <a:t>.. в.. р.. </a:t>
            </a:r>
            <a:r>
              <a:rPr lang="ru-RU" dirty="0" err="1" smtClean="0"/>
              <a:t>нк</a:t>
            </a:r>
            <a:r>
              <a:rPr lang="ru-RU" dirty="0" smtClean="0"/>
              <a:t>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smtClean="0">
                <a:solidFill>
                  <a:schemeClr val="tx2"/>
                </a:solidFill>
              </a:rPr>
              <a:t>Правильные ответы первого задания: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Балобан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Беркут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Веретенник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Гоголь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Дятел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Зимородок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Змееяд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Зуек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Кобчик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Крачка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Кулик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Куропатка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Неясыть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Погоныш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Сапсан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Сизоворонка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Задание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Урок истории</a:t>
            </a:r>
            <a:endParaRPr lang="ru-RU" dirty="0"/>
          </a:p>
        </p:txBody>
      </p:sp>
      <p:pic>
        <p:nvPicPr>
          <p:cNvPr id="18434" name="Содержимое 3" descr="straus_00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1785938"/>
            <a:ext cx="6537325" cy="435768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785813"/>
          </a:xfrm>
        </p:spPr>
        <p:txBody>
          <a:bodyPr/>
          <a:lstStyle/>
          <a:p>
            <a:r>
              <a:rPr lang="ru-RU" sz="3800" smtClean="0">
                <a:solidFill>
                  <a:schemeClr val="tx2"/>
                </a:solidFill>
              </a:rPr>
              <a:t>Правильные ответы урока истории:</a:t>
            </a:r>
          </a:p>
        </p:txBody>
      </p:sp>
      <p:pic>
        <p:nvPicPr>
          <p:cNvPr id="19458" name="Рисунок 8" descr="1251710624_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3708400"/>
            <a:ext cx="4143375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Содержимое 10" descr="09_owl_photo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50" y="642938"/>
            <a:ext cx="4143375" cy="2935287"/>
          </a:xfrm>
        </p:spPr>
      </p:pic>
      <p:pic>
        <p:nvPicPr>
          <p:cNvPr id="19460" name="Рисунок 11" descr="klest0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708400"/>
            <a:ext cx="4143375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12" descr="kukushka0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693738"/>
            <a:ext cx="41148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Box 13"/>
          <p:cNvSpPr txBox="1">
            <a:spLocks noChangeArrowheads="1"/>
          </p:cNvSpPr>
          <p:nvPr/>
        </p:nvSpPr>
        <p:spPr bwMode="auto">
          <a:xfrm>
            <a:off x="428625" y="785813"/>
            <a:ext cx="968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bg1"/>
                </a:solidFill>
                <a:latin typeface="Calibri" pitchFamily="34" charset="0"/>
              </a:rPr>
              <a:t>сова</a:t>
            </a:r>
          </a:p>
        </p:txBody>
      </p:sp>
      <p:sp>
        <p:nvSpPr>
          <p:cNvPr id="19463" name="TextBox 14"/>
          <p:cNvSpPr txBox="1">
            <a:spLocks noChangeArrowheads="1"/>
          </p:cNvSpPr>
          <p:nvPr/>
        </p:nvSpPr>
        <p:spPr bwMode="auto">
          <a:xfrm>
            <a:off x="4786313" y="3000375"/>
            <a:ext cx="1797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chemeClr val="bg1"/>
                </a:solidFill>
                <a:latin typeface="Calibri" pitchFamily="34" charset="0"/>
              </a:rPr>
              <a:t>кукушка</a:t>
            </a:r>
          </a:p>
        </p:txBody>
      </p:sp>
      <p:sp>
        <p:nvSpPr>
          <p:cNvPr id="19464" name="TextBox 15"/>
          <p:cNvSpPr txBox="1">
            <a:spLocks noChangeArrowheads="1"/>
          </p:cNvSpPr>
          <p:nvPr/>
        </p:nvSpPr>
        <p:spPr bwMode="auto">
          <a:xfrm>
            <a:off x="357188" y="3857625"/>
            <a:ext cx="12398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chemeClr val="bg1"/>
                </a:solidFill>
                <a:latin typeface="Calibri" pitchFamily="34" charset="0"/>
              </a:rPr>
              <a:t>клест</a:t>
            </a:r>
          </a:p>
        </p:txBody>
      </p:sp>
      <p:sp>
        <p:nvSpPr>
          <p:cNvPr id="19465" name="TextBox 16"/>
          <p:cNvSpPr txBox="1">
            <a:spLocks noChangeArrowheads="1"/>
          </p:cNvSpPr>
          <p:nvPr/>
        </p:nvSpPr>
        <p:spPr bwMode="auto">
          <a:xfrm>
            <a:off x="4786313" y="5929313"/>
            <a:ext cx="1809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chemeClr val="bg1"/>
                </a:solidFill>
                <a:latin typeface="Calibri" pitchFamily="34" charset="0"/>
              </a:rPr>
              <a:t>козодой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tx2"/>
                </a:solidFill>
              </a:rPr>
              <a:t>А сейчас – перемена! 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dirty="0" smtClean="0"/>
              <a:t>            игра </a:t>
            </a:r>
            <a:r>
              <a:rPr lang="ru-RU" dirty="0" smtClean="0"/>
              <a:t>:</a:t>
            </a:r>
            <a:endParaRPr lang="ru-RU" dirty="0" smtClean="0"/>
          </a:p>
        </p:txBody>
      </p:sp>
      <p:pic>
        <p:nvPicPr>
          <p:cNvPr id="22531" name="Рисунок 3" descr="a029bb4d9d2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2286000"/>
            <a:ext cx="3548062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Урок 3</a:t>
            </a:r>
            <a:r>
              <a:rPr lang="ru-RU" dirty="0" smtClean="0">
                <a:solidFill>
                  <a:schemeClr val="tx2"/>
                </a:solidFill>
              </a:rPr>
              <a:t>. </a:t>
            </a:r>
            <a:r>
              <a:rPr lang="ru-RU" dirty="0" smtClean="0">
                <a:solidFill>
                  <a:schemeClr val="tx2"/>
                </a:solidFill>
              </a:rPr>
              <a:t>Окружающий мир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Живут ли пингвины на Северном полюсе?</a:t>
            </a:r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20483" name="Рисунок 3" descr="ec7dfb7bc42a293c60bea0faedb88227_ful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071688"/>
            <a:ext cx="59055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207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День Птиц</vt:lpstr>
      <vt:lpstr>← страус  рост достигает 2, 75 м, масса 90 кг колибри  размер 5,7 см, вес 1,6 г ↓</vt:lpstr>
      <vt:lpstr>Презентация PowerPoint</vt:lpstr>
      <vt:lpstr>Задание 1. Русский язык</vt:lpstr>
      <vt:lpstr>Правильные ответы первого задания:</vt:lpstr>
      <vt:lpstr>Задание 2. Урок истории</vt:lpstr>
      <vt:lpstr>Правильные ответы урока истории:</vt:lpstr>
      <vt:lpstr>А сейчас – перемена! </vt:lpstr>
      <vt:lpstr>Урок 3. Окружающий мир </vt:lpstr>
      <vt:lpstr>Урок 4. География</vt:lpstr>
      <vt:lpstr>Правильные ответы урока географии: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Птиц</dc:title>
  <dc:creator>SamLab.ws</dc:creator>
  <cp:lastModifiedBy>neonis.neonis@mail.ru</cp:lastModifiedBy>
  <cp:revision>15</cp:revision>
  <dcterms:created xsi:type="dcterms:W3CDTF">2010-05-17T18:01:50Z</dcterms:created>
  <dcterms:modified xsi:type="dcterms:W3CDTF">2021-03-29T13:57:40Z</dcterms:modified>
</cp:coreProperties>
</file>