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9CCAA7-3B12-460E-82F3-84058B5172EA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2570048-5DBD-498B-BF47-D8EBA1BBEB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797152"/>
            <a:ext cx="3744416" cy="84164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Разработала воспитатель :</a:t>
            </a:r>
          </a:p>
          <a:p>
            <a:r>
              <a:rPr lang="ru-RU" sz="1800" dirty="0" err="1" smtClean="0">
                <a:solidFill>
                  <a:schemeClr val="tx1"/>
                </a:solidFill>
              </a:rPr>
              <a:t>Мешкова</a:t>
            </a:r>
            <a:r>
              <a:rPr lang="ru-RU" sz="1800" dirty="0" smtClean="0">
                <a:solidFill>
                  <a:schemeClr val="tx1"/>
                </a:solidFill>
              </a:rPr>
              <a:t> Е.О.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064895" cy="4232761"/>
          </a:xfrm>
        </p:spPr>
        <p:txBody>
          <a:bodyPr/>
          <a:lstStyle/>
          <a:p>
            <a:pPr marL="182880" indent="0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«С кем я живу»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3333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632848" cy="372196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10101"/>
                </a:solidFill>
                <a:latin typeface="Roboto"/>
              </a:rPr>
              <a:t>З</a:t>
            </a:r>
            <a:r>
              <a:rPr lang="ru-RU" sz="3600" b="0" i="0" dirty="0" smtClean="0">
                <a:solidFill>
                  <a:srgbClr val="010101"/>
                </a:solidFill>
                <a:effectLst/>
                <a:latin typeface="Roboto"/>
              </a:rPr>
              <a:t>акреплять умение детей четко называть членов своей семьи; развивать память, связную речь; воспитывать любовь к своей семье.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224135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428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560840" cy="38659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10101"/>
                </a:solidFill>
                <a:latin typeface="Roboto"/>
              </a:rPr>
              <a:t>Ребенку предлагается поселить в дом членов </a:t>
            </a:r>
            <a:r>
              <a:rPr lang="ru-RU" sz="3200" b="0" i="0" dirty="0" smtClean="0">
                <a:solidFill>
                  <a:srgbClr val="010101"/>
                </a:solidFill>
                <a:effectLst/>
                <a:latin typeface="Roboto"/>
              </a:rPr>
              <a:t>своей семьи</a:t>
            </a:r>
            <a:r>
              <a:rPr lang="ru-RU" sz="3200" dirty="0" smtClean="0">
                <a:solidFill>
                  <a:srgbClr val="010101"/>
                </a:solidFill>
                <a:latin typeface="Roboto"/>
              </a:rPr>
              <a:t>, при этом рассказывать с кем он живет.</a:t>
            </a:r>
            <a:endParaRPr lang="ru-RU" sz="3200" b="0" i="0" dirty="0" smtClean="0">
              <a:solidFill>
                <a:srgbClr val="010101"/>
              </a:solidFill>
              <a:effectLst/>
              <a:latin typeface="Roboto"/>
            </a:endParaRPr>
          </a:p>
          <a:p>
            <a:r>
              <a:rPr lang="ru-RU" sz="3200" b="0" i="0" dirty="0" smtClean="0">
                <a:solidFill>
                  <a:srgbClr val="010101"/>
                </a:solidFill>
                <a:effectLst/>
                <a:latin typeface="Roboto"/>
              </a:rPr>
              <a:t>Например: «Я живу с мамой Наташей, папой Сашей, братом Владиком. У меня есть бабушка Лида, бабушка Вера, дедушка Гриша и дедушка Павел».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296143"/>
          </a:xfrm>
        </p:spPr>
        <p:txBody>
          <a:bodyPr/>
          <a:lstStyle/>
          <a:p>
            <a:r>
              <a:rPr lang="ru-RU" dirty="0" smtClean="0"/>
              <a:t>Ход игры: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93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31837"/>
            <a:ext cx="3651820" cy="48690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111" y="731838"/>
            <a:ext cx="3535038" cy="4857402"/>
          </a:xfrm>
        </p:spPr>
      </p:pic>
    </p:spTree>
    <p:extLst>
      <p:ext uri="{BB962C8B-B14F-4D97-AF65-F5344CB8AC3E}">
        <p14:creationId xmlns:p14="http://schemas.microsoft.com/office/powerpoint/2010/main" val="1271483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4" y="731838"/>
            <a:ext cx="3643050" cy="48574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111" y="731838"/>
            <a:ext cx="3697056" cy="4929410"/>
          </a:xfrm>
        </p:spPr>
      </p:pic>
    </p:spTree>
    <p:extLst>
      <p:ext uri="{BB962C8B-B14F-4D97-AF65-F5344CB8AC3E}">
        <p14:creationId xmlns:p14="http://schemas.microsoft.com/office/powerpoint/2010/main" val="421822873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81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Дидактическая игра       «С кем я живу»</vt:lpstr>
      <vt:lpstr>Цель:</vt:lpstr>
      <vt:lpstr>Ход игры: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«С кем я живу»</dc:title>
  <dc:creator>админ</dc:creator>
  <cp:lastModifiedBy>админ</cp:lastModifiedBy>
  <cp:revision>2</cp:revision>
  <dcterms:created xsi:type="dcterms:W3CDTF">2022-11-13T15:32:58Z</dcterms:created>
  <dcterms:modified xsi:type="dcterms:W3CDTF">2022-11-13T15:55:20Z</dcterms:modified>
</cp:coreProperties>
</file>