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5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725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0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3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9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5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16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0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2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1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E5942-E287-4AB3-8AEC-BB3448AB88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0134B-90DF-4C81-8DC0-B98CC5DBF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7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/>
          <a:lstStyle/>
          <a:p>
            <a:r>
              <a:rPr lang="ru-RU" b="1" dirty="0" smtClean="0"/>
              <a:t>Дидактические игры </a:t>
            </a:r>
            <a:r>
              <a:rPr lang="ru-RU" b="1" dirty="0" smtClean="0">
                <a:solidFill>
                  <a:srgbClr val="FF0000"/>
                </a:solidFill>
              </a:rPr>
              <a:t>«Загадочный космос»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8280920" cy="144016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Дидактические игры сделаны своими руками не требуют больших финансовых затрат и интересны детям старшей и подготовительной групп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Разработала: </a:t>
            </a:r>
            <a:r>
              <a:rPr lang="ru-RU" dirty="0" err="1" smtClean="0">
                <a:solidFill>
                  <a:srgbClr val="FF0000"/>
                </a:solidFill>
              </a:rPr>
              <a:t>ст.воспитатель</a:t>
            </a:r>
            <a:r>
              <a:rPr lang="ru-RU" dirty="0" smtClean="0">
                <a:solidFill>
                  <a:srgbClr val="FF0000"/>
                </a:solidFill>
              </a:rPr>
              <a:t> Белозерова Ю.Ю.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01968"/>
            <a:ext cx="3157463" cy="216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41390"/>
            <a:ext cx="230505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3"/>
          <a:stretch/>
        </p:blipFill>
        <p:spPr bwMode="auto">
          <a:xfrm rot="16200000">
            <a:off x="573408" y="2211821"/>
            <a:ext cx="2124710" cy="2948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02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2938338"/>
          </a:xfrm>
        </p:spPr>
        <p:txBody>
          <a:bodyPr>
            <a:noAutofit/>
          </a:bodyPr>
          <a:lstStyle/>
          <a:p>
            <a:pPr algn="l"/>
            <a:r>
              <a:rPr lang="ru-RU" sz="1600" b="1" dirty="0"/>
              <a:t>1 Дидактическая игра «Веселые человечки!»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>Цель</a:t>
            </a:r>
            <a:r>
              <a:rPr lang="ru-RU" sz="1600" dirty="0"/>
              <a:t>:  Закрепить счет в пределах 10. Упражнять в прямом и обратном счете. Развивать умение находить место числу в числовом ряде. Развивать внимание, мышление, память. </a:t>
            </a:r>
            <a:br>
              <a:rPr lang="ru-RU" sz="1600" dirty="0"/>
            </a:br>
            <a:r>
              <a:rPr lang="ru-RU" sz="1600" dirty="0"/>
              <a:t>Материал: 10 симпатичных зеленых человечков. У каждого человечка на пряжке стоит число от 1 до 10.</a:t>
            </a:r>
            <a:br>
              <a:rPr lang="ru-RU" sz="1600" dirty="0"/>
            </a:br>
            <a:r>
              <a:rPr lang="ru-RU" sz="1600" dirty="0"/>
              <a:t>Ход игры: воспитатель предлагает поиграть с маленькими человечками. </a:t>
            </a:r>
            <a:br>
              <a:rPr lang="ru-RU" sz="1600" dirty="0"/>
            </a:br>
            <a:r>
              <a:rPr lang="ru-RU" sz="1600" dirty="0" smtClean="0"/>
              <a:t>1Посчитать </a:t>
            </a:r>
            <a:r>
              <a:rPr lang="ru-RU" sz="1600" dirty="0"/>
              <a:t>человечков по порядку (в прямом и обратном счете). Ответить на вопросы «который?», «сколько?», «какой по счёту?»</a:t>
            </a:r>
            <a:br>
              <a:rPr lang="ru-RU" sz="1600" dirty="0"/>
            </a:br>
            <a:r>
              <a:rPr lang="ru-RU" sz="1600" dirty="0" smtClean="0"/>
              <a:t>2Попросить </a:t>
            </a:r>
            <a:r>
              <a:rPr lang="ru-RU" sz="1600" dirty="0"/>
              <a:t>детей запомнить расположение человечков и закрыть глаза. В это время воспитатель убирает одного человечка. Дети открывают глаза и определяют, какого человечка не хватает в ряду и где он был расположен (который по счету).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29" y="3429000"/>
            <a:ext cx="860245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60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315436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2.Дидактическая игра «Парад планет</a:t>
            </a:r>
            <a:r>
              <a:rPr lang="ru-RU" sz="2000" b="1" dirty="0" smtClean="0"/>
              <a:t>».</a:t>
            </a:r>
            <a:br>
              <a:rPr lang="ru-RU" sz="2000" b="1" dirty="0" smtClean="0"/>
            </a:br>
            <a:r>
              <a:rPr lang="ru-RU" sz="2000" b="1" dirty="0" smtClean="0"/>
              <a:t>Цель</a:t>
            </a:r>
            <a:r>
              <a:rPr lang="ru-RU" sz="2000" b="1" dirty="0"/>
              <a:t>: </a:t>
            </a:r>
            <a:r>
              <a:rPr lang="ru-RU" sz="2000" dirty="0"/>
              <a:t>познакомить детей с нашей солнечной системой. Какие планеты вращаются вокруг звезды Солнце.</a:t>
            </a:r>
            <a:r>
              <a:rPr lang="ru-RU" sz="2000" b="1" dirty="0"/>
              <a:t> </a:t>
            </a:r>
            <a:r>
              <a:rPr lang="ru-RU" sz="2000" dirty="0"/>
              <a:t>Развивать познавательный интерес детей к окружающему миру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b="1" dirty="0" smtClean="0"/>
              <a:t>Материал</a:t>
            </a:r>
            <a:r>
              <a:rPr lang="ru-RU" sz="2000" b="1" dirty="0"/>
              <a:t>: </a:t>
            </a:r>
            <a:r>
              <a:rPr lang="ru-RU" sz="2000" dirty="0"/>
              <a:t>карточка с изображением солнечной системы, и картинки планет.</a:t>
            </a:r>
            <a:br>
              <a:rPr lang="ru-RU" sz="2000" dirty="0"/>
            </a:br>
            <a:r>
              <a:rPr lang="ru-RU" sz="2000" b="1" dirty="0"/>
              <a:t>Ход игры: </a:t>
            </a:r>
            <a:r>
              <a:rPr lang="ru-RU" sz="2000" dirty="0"/>
              <a:t>Воспитатель рассматривает с ребенком карточку с изображением солнечной системы, знакомит детей с звездой Солнце и планетами солнечной системы. Предлагает выложить планеты по образцу.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096077"/>
            <a:ext cx="6912768" cy="355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89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4762872" cy="603468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/>
              <a:t>3.Дидактическая игра «Планеты».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Цель</a:t>
            </a:r>
            <a:r>
              <a:rPr lang="ru-RU" sz="2400" b="1" dirty="0"/>
              <a:t>: </a:t>
            </a:r>
            <a:r>
              <a:rPr lang="ru-RU" sz="2400" dirty="0"/>
              <a:t>продолжать знакомить детей с солнечной системой. Развивать память, внимательность. </a:t>
            </a:r>
            <a:br>
              <a:rPr lang="ru-RU" sz="2400" dirty="0"/>
            </a:br>
            <a:r>
              <a:rPr lang="ru-RU" sz="2400" b="1" dirty="0"/>
              <a:t>Материал:</a:t>
            </a:r>
            <a:r>
              <a:rPr lang="ru-RU" sz="2400" dirty="0"/>
              <a:t> Карточка с изображением планет солнечной системы  и картинки планет.                  </a:t>
            </a:r>
            <a:r>
              <a:rPr lang="ru-RU" sz="2400" b="1" dirty="0"/>
              <a:t>Ход игры</a:t>
            </a:r>
            <a:r>
              <a:rPr lang="ru-RU" sz="2400" dirty="0"/>
              <a:t>: предложить ребенку найти на карточке названную планету и закрыть ее подходящей карточкой.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0648"/>
            <a:ext cx="381642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4.Дидактическая игра «Сложи радугу».</a:t>
            </a:r>
            <a:r>
              <a:rPr lang="ru-RU" sz="2000" dirty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Цель</a:t>
            </a:r>
            <a:r>
              <a:rPr lang="ru-RU" sz="2000" b="1" dirty="0"/>
              <a:t>: </a:t>
            </a:r>
            <a:r>
              <a:rPr lang="ru-RU" sz="2000" dirty="0"/>
              <a:t>закрепить знание цветов </a:t>
            </a:r>
            <a:r>
              <a:rPr lang="ru-RU" sz="2000" dirty="0" smtClean="0"/>
              <a:t>сектора. </a:t>
            </a:r>
            <a:r>
              <a:rPr lang="ru-RU" sz="2000" dirty="0"/>
              <a:t>Научить дошкольников визуально сравнивать, правильно соединять детали в единое целое.  Развивать логическое мышление, внимание, речь.</a:t>
            </a:r>
            <a:br>
              <a:rPr lang="ru-RU" sz="2000" dirty="0"/>
            </a:br>
            <a:r>
              <a:rPr lang="ru-RU" sz="2000" b="1" dirty="0"/>
              <a:t>Материал: </a:t>
            </a:r>
            <a:r>
              <a:rPr lang="ru-RU" sz="2000" dirty="0"/>
              <a:t>разрезная радуга, карточка с целым изображением радуги.</a:t>
            </a:r>
            <a:br>
              <a:rPr lang="ru-RU" sz="2000" dirty="0"/>
            </a:br>
            <a:r>
              <a:rPr lang="ru-RU" sz="2000" b="1" dirty="0"/>
              <a:t>Ход игры: </a:t>
            </a:r>
            <a:r>
              <a:rPr lang="ru-RU" sz="2000" dirty="0"/>
              <a:t>предложить ребенку </a:t>
            </a:r>
            <a:r>
              <a:rPr lang="ru-RU" sz="2000" dirty="0" smtClean="0"/>
              <a:t>рассмотреть </a:t>
            </a:r>
            <a:r>
              <a:rPr lang="ru-RU" sz="2000" dirty="0"/>
              <a:t>картинку с изображением радуги и собрать ее из отдельных частей.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83769" y="1484783"/>
            <a:ext cx="3888431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104456" cy="6466730"/>
          </a:xfrm>
        </p:spPr>
        <p:txBody>
          <a:bodyPr>
            <a:normAutofit/>
          </a:bodyPr>
          <a:lstStyle/>
          <a:p>
            <a:pPr marL="0" indent="0" algn="l"/>
            <a:r>
              <a:rPr lang="ru-RU" sz="2000" b="1" dirty="0" smtClean="0"/>
              <a:t>5. Дидактическая игра «Разноцветные огоньки». </a:t>
            </a:r>
            <a:br>
              <a:rPr lang="ru-RU" sz="2000" b="1" dirty="0" smtClean="0"/>
            </a:br>
            <a:r>
              <a:rPr lang="ru-RU" sz="2000" b="1" dirty="0" smtClean="0"/>
              <a:t>Цель: </a:t>
            </a:r>
            <a:r>
              <a:rPr lang="ru-RU" sz="2000" dirty="0" smtClean="0"/>
              <a:t>закрепить знание цветов спектра, умение из частей собирать целое. Развивать логическое мышление, внимание, память, речь.</a:t>
            </a:r>
            <a:br>
              <a:rPr lang="ru-RU" sz="2000" dirty="0" smtClean="0"/>
            </a:br>
            <a:r>
              <a:rPr lang="ru-RU" sz="2000" b="1" dirty="0" smtClean="0"/>
              <a:t>Материал: </a:t>
            </a:r>
            <a:r>
              <a:rPr lang="ru-RU" sz="2000" dirty="0" smtClean="0"/>
              <a:t>разрезная картинка радуги, 7 летающих тарелок с огоньками соответствующими цветам радуги.</a:t>
            </a:r>
            <a:br>
              <a:rPr lang="ru-RU" sz="2000" dirty="0" smtClean="0"/>
            </a:br>
            <a:r>
              <a:rPr lang="ru-RU" sz="2000" b="1" dirty="0" smtClean="0"/>
              <a:t>Ход игры: </a:t>
            </a:r>
            <a:r>
              <a:rPr lang="ru-RU" sz="2000" dirty="0" smtClean="0"/>
              <a:t>предложить ребенку собрать из частей целую картинку радуги и ориентируясь на цвет огоньков летающей тарелки найти ее место на радуге.</a:t>
            </a:r>
            <a:endParaRPr lang="ru-RU" sz="20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5" r="1944"/>
          <a:stretch/>
        </p:blipFill>
        <p:spPr bwMode="auto">
          <a:xfrm rot="16200000">
            <a:off x="5210038" y="-593414"/>
            <a:ext cx="2972396" cy="45365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3"/>
          <a:stretch/>
        </p:blipFill>
        <p:spPr bwMode="auto">
          <a:xfrm rot="16200000">
            <a:off x="5076056" y="2852936"/>
            <a:ext cx="3240360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41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Дидактические игры «Загадочный космос»</vt:lpstr>
      <vt:lpstr>1 Дидактическая игра «Веселые человечки!»  Цель:  Закрепить счет в пределах 10. Упражнять в прямом и обратном счете. Развивать умение находить место числу в числовом ряде. Развивать внимание, мышление, память.  Материал: 10 симпатичных зеленых человечков. У каждого человечка на пряжке стоит число от 1 до 10. Ход игры: воспитатель предлагает поиграть с маленькими человечками.  1Посчитать человечков по порядку (в прямом и обратном счете). Ответить на вопросы «который?», «сколько?», «какой по счёту?» 2Попросить детей запомнить расположение человечков и закрыть глаза. В это время воспитатель убирает одного человечка. Дети открывают глаза и определяют, какого человечка не хватает в ряду и где он был расположен (который по счету). </vt:lpstr>
      <vt:lpstr>2.Дидактическая игра «Парад планет». Цель: познакомить детей с нашей солнечной системой. Какие планеты вращаются вокруг звезды Солнце. Развивать познавательный интерес детей к окружающему миру. Материал: карточка с изображением солнечной системы, и картинки планет. Ход игры: Воспитатель рассматривает с ребенком карточку с изображением солнечной системы, знакомит детей с звездой Солнце и планетами солнечной системы. Предлагает выложить планеты по образцу. </vt:lpstr>
      <vt:lpstr>3.Дидактическая игра «Планеты».  Цель: продолжать знакомить детей с солнечной системой. Развивать память, внимательность.  Материал: Карточка с изображением планет солнечной системы  и картинки планет.                  Ход игры: предложить ребенку найти на карточке названную планету и закрыть ее подходящей карточкой. </vt:lpstr>
      <vt:lpstr>4.Дидактическая игра «Сложи радугу».  Цель: закрепить знание цветов сектора. Научить дошкольников визуально сравнивать, правильно соединять детали в единое целое.  Развивать логическое мышление, внимание, речь. Материал: разрезная радуга, карточка с целым изображением радуги. Ход игры: предложить ребенку рассмотреть картинку с изображением радуги и собрать ее из отдельных частей. </vt:lpstr>
      <vt:lpstr>5. Дидактическая игра «Разноцветные огоньки».  Цель: закрепить знание цветов спектра, умение из частей собирать целое. Развивать логическое мышление, внимание, память, речь. Материал: разрезная картинка радуги, 7 летающих тарелок с огоньками соответствующими цветам радуги. Ход игры: предложить ребенку собрать из частей целую картинку радуги и ориентируясь на цвет огоньков летающей тарелки найти ее место на радуге.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«Загадочный космос»</dc:title>
  <dc:creator>Admin</dc:creator>
  <cp:lastModifiedBy>Admin</cp:lastModifiedBy>
  <cp:revision>2</cp:revision>
  <dcterms:created xsi:type="dcterms:W3CDTF">2022-11-13T13:03:55Z</dcterms:created>
  <dcterms:modified xsi:type="dcterms:W3CDTF">2022-11-13T13:23:22Z</dcterms:modified>
</cp:coreProperties>
</file>