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62" r:id="rId3"/>
    <p:sldId id="263" r:id="rId4"/>
    <p:sldId id="260" r:id="rId5"/>
    <p:sldId id="261" r:id="rId6"/>
    <p:sldId id="257" r:id="rId7"/>
    <p:sldId id="258" r:id="rId8"/>
    <p:sldId id="259" r:id="rId9"/>
    <p:sldId id="272" r:id="rId10"/>
    <p:sldId id="264" r:id="rId11"/>
    <p:sldId id="266" r:id="rId12"/>
    <p:sldId id="267" r:id="rId13"/>
    <p:sldId id="269" r:id="rId14"/>
    <p:sldId id="268" r:id="rId15"/>
    <p:sldId id="265" r:id="rId16"/>
    <p:sldId id="270" r:id="rId17"/>
    <p:sldId id="271" r:id="rId18"/>
  </p:sldIdLst>
  <p:sldSz cx="9144000" cy="6858000" type="screen4x3"/>
  <p:notesSz cx="6888163" cy="100187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47B34-7072-4603-B888-8B9D76557577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BE1D6-784D-410E-800D-02B7AE3BECF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47B34-7072-4603-B888-8B9D76557577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BE1D6-784D-410E-800D-02B7AE3BEC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47B34-7072-4603-B888-8B9D76557577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BE1D6-784D-410E-800D-02B7AE3BEC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47B34-7072-4603-B888-8B9D76557577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BE1D6-784D-410E-800D-02B7AE3BEC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47B34-7072-4603-B888-8B9D76557577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BE1D6-784D-410E-800D-02B7AE3BECF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47B34-7072-4603-B888-8B9D76557577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BE1D6-784D-410E-800D-02B7AE3BEC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47B34-7072-4603-B888-8B9D76557577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BE1D6-784D-410E-800D-02B7AE3BEC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47B34-7072-4603-B888-8B9D76557577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BE1D6-784D-410E-800D-02B7AE3BEC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47B34-7072-4603-B888-8B9D76557577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BE1D6-784D-410E-800D-02B7AE3BEC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47B34-7072-4603-B888-8B9D76557577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BE1D6-784D-410E-800D-02B7AE3BEC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47B34-7072-4603-B888-8B9D76557577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CABE1D6-784D-410E-800D-02B7AE3BECFA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6D47B34-7072-4603-B888-8B9D76557577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CABE1D6-784D-410E-800D-02B7AE3BECFA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0466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Дикие животные и их детеныши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30113" y="5794889"/>
            <a:ext cx="1904256" cy="1057672"/>
          </a:xfrm>
        </p:spPr>
        <p:txBody>
          <a:bodyPr>
            <a:normAutofit fontScale="55000" lnSpcReduction="20000"/>
          </a:bodyPr>
          <a:lstStyle/>
          <a:p>
            <a:r>
              <a:rPr lang="ru-RU" dirty="0" err="1" smtClean="0"/>
              <a:t>Рогожнева</a:t>
            </a:r>
            <a:r>
              <a:rPr lang="ru-RU" dirty="0" smtClean="0"/>
              <a:t> Марина Викторовна</a:t>
            </a:r>
          </a:p>
          <a:p>
            <a:r>
              <a:rPr lang="ru-RU" dirty="0" smtClean="0"/>
              <a:t>ГБДОУ № 29 город Санкт- Петербурга 2022г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5771279"/>
            <a:ext cx="1008112" cy="9371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050996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Чем питается медведь</a:t>
            </a:r>
            <a:endParaRPr lang="ru-RU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546989" y="5445224"/>
            <a:ext cx="1320384" cy="879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034842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Чем питается Заяц</a:t>
            </a:r>
            <a:endParaRPr lang="ru-RU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761037" y="5589240"/>
            <a:ext cx="1103040" cy="735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260448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Чем питается Белка</a:t>
            </a:r>
            <a:endParaRPr lang="ru-RU" dirty="0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71349" y="5661248"/>
            <a:ext cx="996024" cy="663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009761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Чем питается Еж</a:t>
            </a:r>
            <a:endParaRPr lang="ru-RU" dirty="0"/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758304" y="5589240"/>
            <a:ext cx="1101663" cy="735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862808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Чем питается лиса</a:t>
            </a:r>
            <a:endParaRPr lang="ru-RU" dirty="0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3" y="5085184"/>
            <a:ext cx="1080120" cy="720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409179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Дид</a:t>
            </a:r>
            <a:r>
              <a:rPr lang="ru-RU" dirty="0" smtClean="0"/>
              <a:t> игра « Найди дом»</a:t>
            </a:r>
            <a:endParaRPr lang="ru-RU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50457" y="5805264"/>
            <a:ext cx="923264" cy="519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97736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Найди маму</a:t>
            </a:r>
            <a:endParaRPr lang="ru-RU" dirty="0"/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709831" y="5733256"/>
            <a:ext cx="788459" cy="591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587830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Лес –дом  диких животных</a:t>
            </a:r>
            <a:endParaRPr lang="ru-RU" dirty="0"/>
          </a:p>
        </p:txBody>
      </p:sp>
      <p:pic>
        <p:nvPicPr>
          <p:cNvPr id="1638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347634" y="5805264"/>
            <a:ext cx="860392" cy="519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670290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Медведь медвежонок</a:t>
            </a:r>
            <a:endParaRPr lang="ru-RU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552085" y="5445224"/>
            <a:ext cx="1323792" cy="879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173543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Лось и лосенок</a:t>
            </a:r>
            <a:endParaRPr lang="ru-RU" dirty="0"/>
          </a:p>
        </p:txBody>
      </p:sp>
      <p:pic>
        <p:nvPicPr>
          <p:cNvPr id="819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68326" y="5373216"/>
            <a:ext cx="685859" cy="951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038677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Кабан и кабанчик</a:t>
            </a:r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684229" y="5661248"/>
            <a:ext cx="914968" cy="663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905957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Белка бельчонок</a:t>
            </a:r>
            <a:endParaRPr lang="ru-RU" dirty="0"/>
          </a:p>
        </p:txBody>
      </p:sp>
      <p:pic>
        <p:nvPicPr>
          <p:cNvPr id="614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77771" y="5949280"/>
            <a:ext cx="475653" cy="375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269482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Лиса и Лисята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970209" y="5733256"/>
            <a:ext cx="884489" cy="591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874216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Волк и волчата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flipH="1">
            <a:off x="7835521" y="5733256"/>
            <a:ext cx="879322" cy="591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103613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Заяц и зайчонок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91398" y="5949280"/>
            <a:ext cx="375320" cy="375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866607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Чем питается дикий </a:t>
            </a:r>
            <a:r>
              <a:rPr lang="ru-RU" dirty="0" err="1" smtClean="0"/>
              <a:t>кобан</a:t>
            </a:r>
            <a:endParaRPr lang="ru-RU" dirty="0"/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228184" y="5786066"/>
            <a:ext cx="538534" cy="5385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3124505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85</TotalTime>
  <Words>67</Words>
  <Application>Microsoft Office PowerPoint</Application>
  <PresentationFormat>Экран (4:3)</PresentationFormat>
  <Paragraphs>19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Поток</vt:lpstr>
      <vt:lpstr>Дикие животные и их детеныши</vt:lpstr>
      <vt:lpstr>Медведь медвежонок</vt:lpstr>
      <vt:lpstr>Лось и лосенок</vt:lpstr>
      <vt:lpstr>Кабан и кабанчик</vt:lpstr>
      <vt:lpstr>Белка бельчонок</vt:lpstr>
      <vt:lpstr>Лиса и Лисята</vt:lpstr>
      <vt:lpstr>Волк и волчата</vt:lpstr>
      <vt:lpstr>Заяц и зайчонок</vt:lpstr>
      <vt:lpstr>Чем питается дикий кобан</vt:lpstr>
      <vt:lpstr>Чем питается медведь</vt:lpstr>
      <vt:lpstr>Чем питается Заяц</vt:lpstr>
      <vt:lpstr>Чем питается Белка</vt:lpstr>
      <vt:lpstr>Чем питается Еж</vt:lpstr>
      <vt:lpstr>Чем питается лиса</vt:lpstr>
      <vt:lpstr>Дид игра « Найди дом»</vt:lpstr>
      <vt:lpstr>               Найди маму</vt:lpstr>
      <vt:lpstr>Лес –дом  диких животных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6</cp:revision>
  <cp:lastPrinted>2022-11-13T19:05:09Z</cp:lastPrinted>
  <dcterms:created xsi:type="dcterms:W3CDTF">2022-11-13T17:48:55Z</dcterms:created>
  <dcterms:modified xsi:type="dcterms:W3CDTF">2022-11-13T19:18:04Z</dcterms:modified>
</cp:coreProperties>
</file>