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5F4B0-8785-45D3-A494-BE539283112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D727C-A0D4-4C94-B837-07A4755680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507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5F4B0-8785-45D3-A494-BE539283112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D727C-A0D4-4C94-B837-07A4755680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297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0109" y="4994886"/>
            <a:ext cx="49183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Презентацию выполнила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Учитель-логопед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Евсеева Марина Олеговна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ГБДОУ детский сад № 52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Кировского района Санкт-Петербурга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359280922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175218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109007"/>
      </p:ext>
    </p:extLst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Щ-=9оьэ.</a:t>
            </a:r>
            <a:br>
              <a:rPr lang="ru-RU" smtClean="0"/>
            </a:br>
            <a:r>
              <a:rPr lang="ru-RU" smtClean="0"/>
              <a:t>Г</a:t>
            </a:r>
            <a:br>
              <a:rPr lang="ru-RU" smtClean="0"/>
            </a:br>
            <a:r>
              <a:rPr lang="ru-RU" smtClean="0"/>
              <a:t>Ж</a:t>
            </a: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622605"/>
      </p:ext>
    </p:extLst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266807"/>
      </p:ext>
    </p:extLst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029798"/>
      </p:ext>
    </p:extLst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394268"/>
      </p:ext>
    </p:extLst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7768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Щ-=9оьэ. Г Ж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User1</cp:lastModifiedBy>
  <cp:revision>2</cp:revision>
  <dcterms:created xsi:type="dcterms:W3CDTF">2022-11-13T16:09:59Z</dcterms:created>
  <dcterms:modified xsi:type="dcterms:W3CDTF">2022-11-13T16:22:14Z</dcterms:modified>
</cp:coreProperties>
</file>