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Nunito" panose="020B0604020202020204" charset="-52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804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8c2634eb52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8c2634eb52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8c2634eb52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8c2634eb52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8c2634eb52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8c2634eb52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8c2634eb52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8c2634eb52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8c2634eb52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8c2634eb52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8c2634eb52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8c2634eb52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891353" y="1387508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700">
                <a:solidFill>
                  <a:srgbClr val="181818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Физическое развитие дошкольников</a:t>
            </a:r>
            <a:endParaRPr sz="3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4572000" y="3539200"/>
            <a:ext cx="4365300" cy="13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540"/>
              <a:t>                                                                 Подготовили:</a:t>
            </a:r>
            <a:endParaRPr sz="1540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154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540"/>
              <a:t>ПДО по физической культуре    Золотухина Е. А.</a:t>
            </a:r>
            <a:endParaRPr sz="154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540"/>
              <a:t>Воспитатель                                    Мальцева А. М.</a:t>
            </a:r>
            <a:endParaRPr sz="154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154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540"/>
              <a:t>                                      МБДОУ “Детский сад №1006”</a:t>
            </a:r>
            <a:endParaRPr sz="154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335425" y="3135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448275" y="1603750"/>
            <a:ext cx="42195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Утренняя гимнастика - важная составная часть физического воспитания. </a:t>
            </a:r>
            <a:endParaRPr sz="1400">
              <a:solidFill>
                <a:srgbClr val="666666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66666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Занятия гимнастикой совершенствуют волевые, эстетические и многие физические качества, в том числе способность ребенка согласовывать действия различных звеньев своего двигательного аппарата.</a:t>
            </a:r>
            <a:endParaRPr sz="1500"/>
          </a:p>
        </p:txBody>
      </p:sp>
      <p:pic>
        <p:nvPicPr>
          <p:cNvPr id="136" name="Google Shape;13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7125" y="1163325"/>
            <a:ext cx="3964300" cy="297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5"/>
          <p:cNvSpPr txBox="1">
            <a:spLocks noGrp="1"/>
          </p:cNvSpPr>
          <p:nvPr>
            <p:ph type="body" idx="1"/>
          </p:nvPr>
        </p:nvSpPr>
        <p:spPr>
          <a:xfrm>
            <a:off x="424125" y="1138500"/>
            <a:ext cx="4429200" cy="286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Для детей дошкольного возраста противопоказаны слишком большие нагрузки  на нижние конечности, поскольку процесс окостенения хрящевой ткани еще не окончен. </a:t>
            </a:r>
            <a:endParaRPr sz="1400">
              <a:solidFill>
                <a:srgbClr val="18181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18181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 связи с тем, что связки  и мышцы довольно слабые, а хрящевая ткань не до конца окостенела, возможны деформации стоп, что приводит к плоскостопию. Особое внимание родителям надо уделить профилактике плоскостопия. </a:t>
            </a:r>
            <a:endParaRPr sz="1400"/>
          </a:p>
        </p:txBody>
      </p:sp>
      <p:pic>
        <p:nvPicPr>
          <p:cNvPr id="143" name="Google Shape;14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2050" y="622975"/>
            <a:ext cx="2838526" cy="3784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6"/>
          <p:cNvSpPr txBox="1">
            <a:spLocks noGrp="1"/>
          </p:cNvSpPr>
          <p:nvPr>
            <p:ph type="body" idx="1"/>
          </p:nvPr>
        </p:nvSpPr>
        <p:spPr>
          <a:xfrm>
            <a:off x="819150" y="94267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 ходе игры и во время занятий физкультурой у детей развивается ловкость, быстрота, сила и выносливость. У возрастной группы от 3 до 5 лет внимание неустойчиво, они быстро отвлекаются. </a:t>
            </a:r>
            <a:endParaRPr sz="1400">
              <a:solidFill>
                <a:srgbClr val="18181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 связи с этим специалисты рекомендуют показывать упражнения подражательно-игрового характера, сочетая их со словом. Дети младшего дошкольного возраста быстро утомляются от нагрузок в силу своих физиологических особенностей, но утомляемость эта проходит довольно быстро. Во время занятий спортом, важно чередовать упражнения на разные группы мышц. </a:t>
            </a:r>
            <a:endParaRPr sz="1400">
              <a:solidFill>
                <a:srgbClr val="18181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18181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При организации физических упражнений следует помнить о физиологии системы мышечно-связочного аппарата и строго дозировать физические нагрузки и делать частые перерывы. Нагрузка должна быть интенсивной, но не чрезмерной. </a:t>
            </a:r>
            <a:endParaRPr sz="1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6" name="Google Shape;15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0" y="378900"/>
            <a:ext cx="3116625" cy="4155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5850" y="378888"/>
            <a:ext cx="3116625" cy="4155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8"/>
          <p:cNvSpPr txBox="1">
            <a:spLocks noGrp="1"/>
          </p:cNvSpPr>
          <p:nvPr>
            <p:ph type="body" idx="1"/>
          </p:nvPr>
        </p:nvSpPr>
        <p:spPr>
          <a:xfrm>
            <a:off x="433100" y="944950"/>
            <a:ext cx="4516800" cy="3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Эффективность физического развития и оздоровления дошкольников во многом зависит от правильного подбора педагогических методов.</a:t>
            </a:r>
            <a:endParaRPr sz="1400">
              <a:solidFill>
                <a:srgbClr val="18181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8181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Одним из важнейших  факторов хорошего физического и психического развития ребёнка является правильно организованная двигательная деятельность в детском саду и семье. Здоровый малыш  стремится к активной деятельности, движениям. В этом  он находит  источник радости. Во многом подвижность ребёнка зависит  от его двигательных умений.</a:t>
            </a:r>
            <a:endParaRPr sz="1400">
              <a:solidFill>
                <a:srgbClr val="181818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64" name="Google Shape;16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3700" y="604013"/>
            <a:ext cx="3079776" cy="4106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9"/>
          <p:cNvSpPr txBox="1">
            <a:spLocks noGrp="1"/>
          </p:cNvSpPr>
          <p:nvPr>
            <p:ph type="body" idx="1"/>
          </p:nvPr>
        </p:nvSpPr>
        <p:spPr>
          <a:xfrm>
            <a:off x="786900" y="724650"/>
            <a:ext cx="2808600" cy="3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6907"/>
              <a:t>Мы дружные ребята,</a:t>
            </a:r>
            <a:endParaRPr sz="6907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907"/>
              <a:t>Пришли мы в детский сад,</a:t>
            </a:r>
            <a:endParaRPr sz="6907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907"/>
              <a:t>И каждый физкультурой</a:t>
            </a:r>
            <a:endParaRPr sz="6907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907"/>
              <a:t>Заняться очень рад!</a:t>
            </a:r>
            <a:endParaRPr sz="6907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907"/>
              <a:t>Физкультурой мы в саду</a:t>
            </a:r>
            <a:endParaRPr sz="6907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907"/>
              <a:t>Много занимались.</a:t>
            </a:r>
            <a:endParaRPr sz="6907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907"/>
              <a:t>На зарядке по утрам</a:t>
            </a:r>
            <a:endParaRPr sz="6907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6907"/>
              <a:t>Крепли, закалялись.</a:t>
            </a:r>
            <a:endParaRPr sz="6907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71" name="Google Shape;171;p19"/>
          <p:cNvPicPr preferRelativeResize="0"/>
          <p:nvPr/>
        </p:nvPicPr>
        <p:blipFill rotWithShape="1">
          <a:blip r:embed="rId3">
            <a:alphaModFix/>
          </a:blip>
          <a:srcRect l="18467" r="29873" b="2733"/>
          <a:stretch/>
        </p:blipFill>
        <p:spPr>
          <a:xfrm>
            <a:off x="4079350" y="849163"/>
            <a:ext cx="4197149" cy="3445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Office PowerPoint</Application>
  <PresentationFormat>Экран (16:9)</PresentationFormat>
  <Paragraphs>24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Nunito</vt:lpstr>
      <vt:lpstr>Shift</vt:lpstr>
      <vt:lpstr>Физическое развитие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Физическое развитие дошкольников</dc:title>
  <cp:lastModifiedBy>maltsev.m23@gmail.com</cp:lastModifiedBy>
  <cp:revision>1</cp:revision>
  <dcterms:modified xsi:type="dcterms:W3CDTF">2022-11-13T19:27:52Z</dcterms:modified>
</cp:coreProperties>
</file>